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300" r:id="rId2"/>
    <p:sldId id="258" r:id="rId3"/>
    <p:sldId id="259" r:id="rId4"/>
    <p:sldId id="260" r:id="rId5"/>
    <p:sldId id="295" r:id="rId6"/>
    <p:sldId id="271" r:id="rId7"/>
    <p:sldId id="283" r:id="rId8"/>
    <p:sldId id="284" r:id="rId9"/>
    <p:sldId id="263" r:id="rId10"/>
    <p:sldId id="296" r:id="rId11"/>
    <p:sldId id="297" r:id="rId12"/>
    <p:sldId id="298" r:id="rId13"/>
    <p:sldId id="299" r:id="rId14"/>
    <p:sldId id="294" r:id="rId15"/>
    <p:sldId id="301" r:id="rId16"/>
    <p:sldId id="302" r:id="rId17"/>
    <p:sldId id="303" r:id="rId18"/>
    <p:sldId id="304" r:id="rId19"/>
    <p:sldId id="293" r:id="rId20"/>
    <p:sldId id="289" r:id="rId21"/>
    <p:sldId id="290" r:id="rId22"/>
    <p:sldId id="291" r:id="rId23"/>
    <p:sldId id="292" r:id="rId24"/>
    <p:sldId id="288" r:id="rId25"/>
    <p:sldId id="282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70B8-1011-4B45-AD24-C9EF4178CCFE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1A82-8FE0-41A2-AE8A-0D21B7242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2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77D7FA-C37C-4876-A91F-094B34951FA1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5183" y="-912755"/>
            <a:ext cx="6251755" cy="391985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     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19386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0653" y="1307910"/>
            <a:ext cx="7177217" cy="407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4 комбинированного вида»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</a:p>
          <a:p>
            <a:pPr algn="ctr">
              <a:spcAft>
                <a:spcPts val="800"/>
              </a:spcAft>
            </a:pPr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тему:</a:t>
            </a:r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i="1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с детьми кейс-метода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МДОУ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4 КВ»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Коршунова И.И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1728192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хорошего кейса: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744416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1.Соответствует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поставленной цели;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Учитывает возрастные и индивидуальные особенности детей;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Является актуальным и интересен детям;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Развивает когнитивные навыки, воображение, креативное мышление;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Провоцирует дискуссию;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Имеет несколько решений.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/>
            <a:endParaRPr lang="ru-RU" sz="5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1296144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с помощью кейс метода: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744416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 естественно-научные проблемные ситуации;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словесные и иллюстрированные сюжеты: события, рассказы и игры с проблемным содержанием;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фантазийные ситуации и нелепицы;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фото – и видеоролики;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объекты и явления окружающей действительности.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кейс-ситуации: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744416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шаг – определить цель кейса: компетенции, умения или способности, которые педагог хочет выявить или сформировать у детей.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шаг – описать кейс: сюжет, содержащий проблемный фактор, заявку. Это не обязательно конфликт. Кейс может содержать обстоятельства, которые определяют проблему: острые и внезапно возникающие события, парадокс явлений окружающего мира.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3-й шаг – подвести к кульминации кейс ситуации: это ещё не вопрос, но из сюжета дети должны почувствовать дилемму. Этот этап является отправной точкой для поиска решения.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шаг – момент проблемного включения: вопрос или задание, которые воспитатель предлагает детям</a:t>
            </a:r>
          </a:p>
        </p:txBody>
      </p:sp>
      <p:pic>
        <p:nvPicPr>
          <p:cNvPr id="4" name="Рисунок 4" descr="Изображение в 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663588"/>
            <a:ext cx="1745448" cy="116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1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056784" cy="1080120"/>
          </a:xfrm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кейсов в образовательном процессе</a:t>
            </a:r>
            <a:r>
              <a:rPr lang="ru-RU" sz="2400" u="sng" dirty="0"/>
              <a:t/>
            </a:r>
            <a:br>
              <a:rPr lang="ru-RU" sz="2400" u="sng" dirty="0"/>
            </a:b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768752" cy="3528392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 повышает интерес детей к теме образовательной деятельности, выявляет их актуальные интересы, развивает активность, коммуникативные навыки, умение слушать и излагать свои мысли, вести диалог со взрослым и сверстниками, получать необходимую информацию. У детей проявляется возможность задавать вопросы, искать пути решения в различных ситуациях, формировать собственную точку зрения, не останавливаться на достигнутом. </a:t>
            </a:r>
          </a:p>
        </p:txBody>
      </p:sp>
      <p:pic>
        <p:nvPicPr>
          <p:cNvPr id="4" name="Рисунок 4" descr="Изображение в 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157192"/>
            <a:ext cx="2304257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2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665873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Кейс-прогнозирование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68567"/>
              </p:ext>
            </p:extLst>
          </p:nvPr>
        </p:nvGraphicFramePr>
        <p:xfrm>
          <a:off x="755576" y="1124744"/>
          <a:ext cx="7704856" cy="518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776"/>
                <a:gridCol w="5518080"/>
              </a:tblGrid>
              <a:tr h="174615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 на: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умение детей отличать реальную и воображаемую ситуацию;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умение строить логические и </a:t>
                      </a:r>
                      <a:r>
                        <a:rPr lang="ru-RU" sz="1000" dirty="0" err="1">
                          <a:effectLst/>
                        </a:rPr>
                        <a:t>и</a:t>
                      </a:r>
                      <a:r>
                        <a:rPr lang="ru-RU" sz="1000" dirty="0">
                          <a:effectLst/>
                        </a:rPr>
                        <a:t> обоснованные прогнозы, в т. ч. с помощью элементарных естественно-научных представлений;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умение видеть и анализировать варианты возможных последствий в условиях неопределённости;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развитие критического мышления, умения включаться в коллективное решение сложных задач.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</a:tr>
              <a:tr h="19401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Кому адресован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Дети среднего и старшего дошкольного возраста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</a:tr>
              <a:tr h="155213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Ситуация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Одна девочка очень любила бабочек. Она любовалась ими в книгах, на картинах. С нетерпением ждала весны, чтобы как можно раньше заметить их пробуждение. Девочка узнавала о бабочках всё самое-самое интересное и очень любила их рисовать.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Однажды зимой она размечталась: «Как было бы здорово, если бы было вечное лето, и все-все бабочки мира оказались тут, у нас в саду!»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</a:tr>
              <a:tr h="72217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Момент проблемного включения детей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Представьте себе, что желание девочки сбылось. Будет ли это здорово?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</a:tr>
              <a:tr h="97008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Комментарий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Педагог по ходу рассказа использует восторженный тон, чтобы мнения детей разделились. Пофантазировав с детьми о том, как это здорово и красиво, воспитатель побуждает всерьёз задуматься о последствиях и опасности такой ситуации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66587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305208"/>
              </p:ext>
            </p:extLst>
          </p:nvPr>
        </p:nvGraphicFramePr>
        <p:xfrm>
          <a:off x="755576" y="1196752"/>
          <a:ext cx="7704856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776"/>
                <a:gridCol w="5518080"/>
              </a:tblGrid>
              <a:tr h="107759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Направлен на: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проявление способности не только сопереживать печальному образу, но и видеть ситуацию с разных сторон;</a:t>
                      </a:r>
                      <a:endParaRPr lang="ru-RU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способность анализировать, строить гипотезы, предполагать.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</a:tr>
              <a:tr h="21551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Кому адресован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старшего дошкольного возраста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</a:tr>
              <a:tr h="1724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Ситуация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Воспитатель демонстрирует детям мультипликационный фильм «Винни Пух и день забот» (авторы сценария Б.Заходер, Ф. Хитрук). Особое внимание уделяет фрагменту, где Ослик Иа находится в печали, жалуется Винни Пуху на то, что он бедный и несчастный, что никто не пришёл его поздравить с днём рождения, на отсутствие именинного пирога и клюквы в сахаре…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</a:tr>
              <a:tr h="8022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Момент проблемного включения детей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Кто виноват, что Ослик Иа такой грустный?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</a:tr>
              <a:tr h="12931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Комментарий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Цель воспитателя – побудить детей видеть не только поверхностный, но и глубинный характер проблемы.</a:t>
                      </a:r>
                      <a:endParaRPr lang="ru-RU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В данном случае важно не только посочувствовать печальному образу Ослика </a:t>
                      </a:r>
                      <a:r>
                        <a:rPr lang="ru-RU" sz="1100" dirty="0" err="1">
                          <a:effectLst/>
                        </a:rPr>
                        <a:t>Иа</a:t>
                      </a:r>
                      <a:r>
                        <a:rPr lang="ru-RU" sz="1100" dirty="0">
                          <a:effectLst/>
                        </a:rPr>
                        <a:t>, но и разобраться в причине того, почему так всё вышло, и как этого можно было избежать?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404664"/>
            <a:ext cx="6840760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Кейс-неоднозначная ситуация</a:t>
            </a:r>
            <a:endParaRPr lang="ru-RU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66587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084515"/>
              </p:ext>
            </p:extLst>
          </p:nvPr>
        </p:nvGraphicFramePr>
        <p:xfrm>
          <a:off x="755576" y="1374436"/>
          <a:ext cx="7704856" cy="4790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776"/>
                <a:gridCol w="5518080"/>
              </a:tblGrid>
              <a:tr h="15969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Направлен на: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умение воспитанников видеть возможный парадокс окружающих явлений;</a:t>
                      </a:r>
                      <a:endParaRPr lang="ru-RU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-способность формулировать проблему;</a:t>
                      </a:r>
                      <a:endParaRPr lang="ru-RU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умение анализировать, строить гипотезы, предполагать;</a:t>
                      </a:r>
                      <a:endParaRPr lang="ru-RU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способность коллективно решать сложные задачи.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3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Кому адресован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 подготовительной к школе группы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87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Ситуация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 показывает детям видеоролик, фотоизображение (или реальное действие) птиц, нахохлившихся на морозе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81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Момент проблемного включения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Почему, распушивши перья на морозе, птица согревается? Она же так всё тепло выпустит! Может, нужно наоборот, - перья прижать, чтобы теплее было?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75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Комментарий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Основная задача воспитателя не сформировать стереотип «нахохлилась, чтобы согреться…». Важно заострить внимание детей на парадоксе явлений, чтобы их личный опыт пошёл «вразрез» с действительностью.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23169"/>
            <a:ext cx="6840759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проблемная ситуация</a:t>
            </a:r>
            <a:endParaRPr lang="ru-RU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66587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341389"/>
              </p:ext>
            </p:extLst>
          </p:nvPr>
        </p:nvGraphicFramePr>
        <p:xfrm>
          <a:off x="755576" y="1551050"/>
          <a:ext cx="7704856" cy="475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777"/>
                <a:gridCol w="5518079"/>
              </a:tblGrid>
              <a:tr h="8811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 на: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умение воспитанников аргументированно отстаивать своё мнение;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способность вести конструктивный диалог;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умение анализировать, видеть ситуацию с разных сторон.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</a:tr>
              <a:tr h="17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Кому адресован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Дети старшей и подготовительной к школе группы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</a:tr>
              <a:tr h="10573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Ситуация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Дети слушают песню «Виноватая тучка» (Д.Тухманов)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После этого воспитатель предлагает подумать, действительно ли тучка была виновата?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Кто готов её обвинить? А, может быть, кто-то встанет на её защиту?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</a:tr>
              <a:tr h="17623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Момент проблемного включения детей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Педагог предлагает детям игру «Прокурор и адвокат». Задача детей разбиться на пары. Участники каждой пары берут на себя роль прокурора и адвоката. Цель – привести как можно больше аргументов в защиту кого-нибудь или чего-нибудь.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Например: «Я обвиняю дождь за то, что он мокрый, холодный, не даёт гулять, простужает…» и «Я встаю на защиту дождя, потому что он даёт жизнь, смывает пыль с растений, по лужам весело скакать, после него растут грибы и т.д…»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</a:tr>
              <a:tr h="8811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Комментарий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Основная задача воспитателя сформировать у детей компетенцию живого аргументированного спора. Основанием могут быть любые объекты, субъекты или явления окружающей действительности, в </a:t>
                      </a:r>
                      <a:r>
                        <a:rPr lang="ru-RU" sz="1000" dirty="0" err="1">
                          <a:effectLst/>
                        </a:rPr>
                        <a:t>т.ч</a:t>
                      </a:r>
                      <a:r>
                        <a:rPr lang="ru-RU" sz="1000" dirty="0">
                          <a:effectLst/>
                        </a:rPr>
                        <a:t>. и фантастические.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12" marR="59812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159984"/>
            <a:ext cx="7272808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Кейс-диспут</a:t>
            </a:r>
            <a:endParaRPr lang="ru-RU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807" y="331486"/>
            <a:ext cx="7704856" cy="166587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47563"/>
              </p:ext>
            </p:extLst>
          </p:nvPr>
        </p:nvGraphicFramePr>
        <p:xfrm>
          <a:off x="751807" y="1644712"/>
          <a:ext cx="7564609" cy="4664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104"/>
                <a:gridCol w="5869505"/>
              </a:tblGrid>
              <a:tr h="8746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Направлен на: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умение воспитанников аргументированно отстаивать своё мнение;</a:t>
                      </a:r>
                      <a:endParaRPr lang="ru-RU" sz="8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предлагать различные варианты решений в обстоятельствах форсмажор;</a:t>
                      </a:r>
                      <a:endParaRPr lang="ru-RU" sz="8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способность вести конструктивный диалог;</a:t>
                      </a:r>
                      <a:endParaRPr lang="ru-RU" sz="8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Способность выбирать наиболее актуальные решения.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</a:tr>
              <a:tr h="2915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Кому адресован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 средней, старшей и подготовительной к школе группы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</a:tr>
              <a:tr h="13119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Ситуация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Однажды девочка по имени Нина собралась пойти с бабушкой в магазин. Они подошли к этому очень ответственно. Бабушка проверила, каких продуктов не хватает, составила список покупок и попросила Нину взять его с собой, положить в рюкзачок. Они долго шли до большого магазина, а когда оказались у прилавков, обнаружили, что бабушка забыла очки и прочитать список не может.</a:t>
                      </a:r>
                      <a:endParaRPr lang="ru-RU" sz="8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</a:tr>
              <a:tr h="7288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Момент проблемного включения детей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  Что дальше делать в такой ситуации?</a:t>
                      </a:r>
                      <a:endParaRPr lang="ru-RU" sz="80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</a:tr>
              <a:tr h="145769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Комментарий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Задача воспитателя: чтобы дети предложили более двух решений. На каждый ответ воспитанников он ставит новый «барьер». Например: </a:t>
                      </a:r>
                      <a:endParaRPr lang="ru-RU" sz="8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Надо попросить продавца прочитать! – отвечают дети.</a:t>
                      </a:r>
                      <a:endParaRPr lang="ru-RU" sz="8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Продавец не в настроении и не хочет помогать, - возражает воспитатель.</a:t>
                      </a:r>
                      <a:endParaRPr lang="ru-RU" sz="8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Может, Нина прочтёт?</a:t>
                      </a:r>
                      <a:endParaRPr lang="ru-RU" sz="8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Нина не умеет ещё читать.</a:t>
                      </a:r>
                      <a:endParaRPr lang="ru-RU" sz="8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Как вариант, можно предложить детям самим придумать друг для друга новые трудные обстоятельства.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84" marR="49684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212" y="349142"/>
            <a:ext cx="738718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с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добавлением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проблемной ситуации</a:t>
            </a:r>
            <a:endParaRPr lang="ru-RU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в работе с детьми  применяют технологию «Фото-кейс». Технология «Фото-кейс» актуальна, потому что даёт возможность сформировать стратегию принятия решения, с помощью которой ребёнок в будущем сможет преодолеть самостоятельно возникшие разной сложности жизненные ситуации. Сущностью предоставленной технологии является анализ проблемной ситуации.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316" y="1052736"/>
            <a:ext cx="7128791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 новый профессиональный стандарт требуют от воспитателей строить работу с детьми в современном формате.  Один из методов, который поможет им самостоятельно проектировать образовательный процесс, - кейс-метод. С его помощью воспитатели смогут моделировать ситуации, в которых каждый ребёнок проявит свои способности, выразит эмоции, интересы и выберет содержание образовательной деятельности.</a:t>
            </a:r>
            <a:r>
              <a:rPr lang="ru-RU" dirty="0"/>
              <a:t/>
            </a:r>
            <a:br>
              <a:rPr lang="ru-RU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2241" y="3736622"/>
            <a:ext cx="4457138" cy="1524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    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61461"/>
            <a:ext cx="19386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714356"/>
            <a:ext cx="70723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«Фото-кейса»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подготовительный.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 знакомить детей с ситуацией (фотографией). Фиксирую их внимание. Создается положительное отношение к ситуации.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дети совместно со мной выделяют проблему, определяют целевую установку. Самостоятельно воспитанники осознают цель поиска.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этапе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стараюсь активизировать детей при помощи ключевых вопросов, поддерживать эмоциональный опыт детей, осуществляю координационную работу во время поисковой деятельности воспитанников.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(анализ принятия решения), я вовлекаю детей в процесс составления плана действий, ребята демонстрируют умения логически рассуждать.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пятом, оценочно-рефлексивном этапе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воспитанники выдвигают аргументы, размышляют, применяют полученные знания.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работы над «Фото-кейсом»</a:t>
            </a:r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 знакомство детей с фотографией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мп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4833970" cy="3625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3570" y="3000372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сформулировать проблему исходя из данной фотографии: Ребенок переходит дорогу в неположенном месте, он нарушает правила дорожного движения. Какие последствия могут быть?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- демонстрация фото 2.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омп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4152042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4429132"/>
            <a:ext cx="7459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Вопрос для проведения «мозгового штурма»: Что мальчик не учел, переходя дорогу в неположенном месте? Как найти выход из данной проблемной ситуации? Дети проводят анализ данной проблемной ситуации и высказывают свои предположение в виде полных ответов на вопросы.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70288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этапе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примеряют поступок мальчика на себя, выбирают самое оптимальное правильное решение.</a:t>
            </a:r>
          </a:p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четвертом этапе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делают вывод, что переходить дорогу надо только по пешеходному переходу «зебре».</a:t>
            </a:r>
          </a:p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применение «Фото-кейс» - технологии, оказывает положительное влияние на различные стороны развития дошкольников, в том числе и на развитие речемыслительной деятельности дошкольника.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3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 Практически любой воспитатель, который захочет внедрять кейс-технологии, сможет это сделать вполне профессионально, изучив специальную литературу, пройдя тренинг и имея на руках учебные ситуации. Однако выбор в пользу применения интерактивных технологий обучения не должен стать самоцелью: ведь каждая из названных технологий ситуационного анализа должна быть внедрена с учётом учебных целей и задач, особенностей учебной группы, их интересов и потребностей, уровня компетентности, регламента и многих других факторов, определяющих возможности внедрения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кейс-технологий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, их подготовки и проведения.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68388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Изображение в 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65237"/>
            <a:ext cx="1118469" cy="74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52866" y="1268760"/>
            <a:ext cx="63594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заключение…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всякий из нас, кто предполагает, что может руководить другими, должен постоянно и напряженно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учиться».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Луначарский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286116" y="3571876"/>
            <a:ext cx="1143008" cy="4286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8194" name="Picture 2" descr="CONVERT .AZW TO .MO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2475"/>
            <a:ext cx="3372981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лудЪ ни о чем и обо всем. - Тонкий Мир - Эзотерический форум 1 - магия, гороскопы, гадания, заговоры, привороты, сонники, ас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5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416824" cy="2664296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работа с кейсами в рамках учебного процесса была реализована в Гарвардской школе бизнеса в 1908 г.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России данная технология стала внедряться лишь последние 3-4 года.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0"/>
            <a:ext cx="6417734" cy="1008112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Историческая 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справка</a:t>
            </a:r>
          </a:p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6146" name="Picture 2" descr="The Times &amp;vcy;&amp;ycy;&amp;bcy;&amp;rcy;&amp;acy;&amp;lcy;&amp;acy; &amp;gcy;&amp;lcy;&amp;acy;&amp;vcy;&amp;ncy;&amp;ycy;&amp;iecy; &amp;kcy;&amp;ncy;&amp;icy;&amp;gcy;&amp;icy; &amp;pcy;&amp;ocy;&amp;scy;&amp;lcy;&amp;iecy;&amp;dcy;&amp;ncy;&amp;icy;&amp;khcy; 60 &amp;lcy;&amp;iecy;&amp;tcy; - &amp;Bcy;&amp;Dcy;&amp;Gcy; &amp;Dcy;&amp;iecy;&amp;lcy;&amp;ocy;&amp;v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5132"/>
            <a:ext cx="3888432" cy="22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16832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запутанный необычный случай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портфель, чемоданчик.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bag1-b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933056"/>
            <a:ext cx="2357425" cy="2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36339"/>
            <a:ext cx="4572000" cy="4577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864805"/>
            <a:ext cx="7056784" cy="501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кейс-метода в работе с детьми заключается в том, чтобы стимулировать их познавательную активность через практическую деятельность и диалог с помощью смоделированной ситуации. При этом любая моделируемая или реальная ситуация должна предполагать несколько вариантов решений и быть максимально приближенной к личному опыту детей.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922069" cy="16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17582"/>
            <a:ext cx="7016661" cy="1202485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кейс?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2020067"/>
            <a:ext cx="7056785" cy="3785197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дает возможность приблизиться к практике, встать на позицию человека, реально принимающего решения, учиться на ошибках других. </a:t>
            </a:r>
          </a:p>
          <a:p>
            <a:pPr>
              <a:buFontTx/>
              <a:buNone/>
            </a:pPr>
            <a:r>
              <a:rPr lang="ru-RU" altLang="ru-RU" b="1" dirty="0" smtClean="0"/>
              <a:t>	</a:t>
            </a:r>
            <a:endParaRPr lang="ru-RU" altLang="ru-RU" dirty="0" smtClean="0"/>
          </a:p>
        </p:txBody>
      </p:sp>
      <p:pic>
        <p:nvPicPr>
          <p:cNvPr id="1026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6390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Autofit/>
          </a:bodyPr>
          <a:lstStyle/>
          <a:p>
            <a:r>
              <a:rPr lang="ru-RU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541" y="1772816"/>
            <a:ext cx="5401866" cy="39502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750" y="1556792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93" y="4493437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77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содержать кейс?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материал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интервью, статьи и художественные тексты (или их фрагменты)</a:t>
            </a:r>
          </a:p>
          <a:p>
            <a:pPr eaLnBrk="1" hangingPunct="1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материл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фотографии, диаграммы, таблицы, фильмы, аудиозаписи</a:t>
            </a:r>
          </a:p>
          <a:p>
            <a:pPr marL="0" indent="0" eaLnBrk="1" hangingPunct="1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кейс - технологии</a:t>
            </a:r>
            <a:endParaRPr lang="ru-RU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744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- кейс-прогнозирование;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кейс-инцидент;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проблемно-ролевой кейс;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эвристический кейс;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неоднозначная ситуация;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кейс-дискуссия, кейс-диспут;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деловой штурм;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кейс с добавлением внешней проблемы.</a:t>
            </a:r>
            <a:endParaRPr lang="ru-RU" sz="2000" dirty="0">
              <a:solidFill>
                <a:srgbClr val="002060"/>
              </a:solidFill>
            </a:endParaRPr>
          </a:p>
          <a:p>
            <a:pPr lvl="2" algn="l"/>
            <a:endParaRPr lang="ru-RU" sz="5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605</TotalTime>
  <Words>1880</Words>
  <Application>Microsoft Office PowerPoint</Application>
  <PresentationFormat>Экран (4:3)</PresentationFormat>
  <Paragraphs>179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Aharoni</vt:lpstr>
      <vt:lpstr>Arial</vt:lpstr>
      <vt:lpstr>Brush Script MT</vt:lpstr>
      <vt:lpstr>Calibri</vt:lpstr>
      <vt:lpstr>Constantia</vt:lpstr>
      <vt:lpstr>Franklin Gothic Book</vt:lpstr>
      <vt:lpstr>Rage Italic</vt:lpstr>
      <vt:lpstr>Segoe UI</vt:lpstr>
      <vt:lpstr>Symbol</vt:lpstr>
      <vt:lpstr>Times New Roman</vt:lpstr>
      <vt:lpstr>Кнопка</vt:lpstr>
      <vt:lpstr>Презентация PowerPoint</vt:lpstr>
      <vt:lpstr>ФГОС ДО и новый профессиональный стандарт требуют от воспитателей строить работу с детьми в современном формате.  Один из методов, который поможет им самостоятельно проектировать образовательный процесс, - кейс-метод. С его помощью воспитатели смогут моделировать ситуации, в которых каждый ребёнок проявит свои способности, выразит эмоции, интересы и выберет содержание образовательной деятельности. </vt:lpstr>
      <vt:lpstr>           Впервые работа с кейсами в рамках учебного процесса была реализована в Гарвардской школе бизнеса в 1908 г.             В России данная технология стала внедряться лишь последние 3-4 года.  </vt:lpstr>
      <vt:lpstr>Презентация PowerPoint</vt:lpstr>
      <vt:lpstr>Презентация PowerPoint</vt:lpstr>
      <vt:lpstr>Для чего нужен кейс?</vt:lpstr>
      <vt:lpstr>Виды кейсов</vt:lpstr>
      <vt:lpstr>Что может содержать кейс?</vt:lpstr>
      <vt:lpstr>Методы кейс - технологии</vt:lpstr>
      <vt:lpstr>   Шесть признаков хорошего кейса: </vt:lpstr>
      <vt:lpstr> Использование средств с помощью кейс метода:</vt:lpstr>
      <vt:lpstr>Подготовка кейс-ситуации:</vt:lpstr>
      <vt:lpstr>Роль кейсов в образовательном процессе </vt:lpstr>
      <vt:lpstr>Кейс-прогнозирование 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технология</dc:title>
  <dc:creator>user</dc:creator>
  <cp:lastModifiedBy>Admin</cp:lastModifiedBy>
  <cp:revision>50</cp:revision>
  <dcterms:created xsi:type="dcterms:W3CDTF">2015-01-09T08:17:04Z</dcterms:created>
  <dcterms:modified xsi:type="dcterms:W3CDTF">2018-10-31T11:13:59Z</dcterms:modified>
</cp:coreProperties>
</file>