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8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3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9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0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2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1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41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7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5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5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2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7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4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0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1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36EC2B-8200-4252-BBD2-32CF2AFFE2F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851834-FFD7-46C9-B6E8-16DE03BA2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354842"/>
            <a:ext cx="8574622" cy="3002507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Что мы Родиной зовём?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5457" y="3357349"/>
            <a:ext cx="6057565" cy="309804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В. Степанов</a:t>
            </a:r>
          </a:p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: воспитанница </a:t>
            </a:r>
            <a:r>
              <a:rPr 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4 КВ»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Кулешова Ангелина</a:t>
            </a:r>
          </a:p>
        </p:txBody>
      </p:sp>
      <p:pic>
        <p:nvPicPr>
          <p:cNvPr id="4" name="Picture 2" descr="http://www.playcast.ru/uploads/2014/02/25/75994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1323833"/>
            <a:ext cx="3152633" cy="30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974" y="150126"/>
            <a:ext cx="7670042" cy="15558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где мы с тобой живём,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mama.kharkov.ua/uploads/posts/2013-02/1360133588_f76b0a23224fa7ca8f183842f424aad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1223963"/>
            <a:ext cx="3316406" cy="28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estival.1september.ru/articles/601127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1" y="3157112"/>
            <a:ext cx="4696383" cy="36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1.imgsmail.ru/imgpreview?key=4063f3576a1d8b1f&amp;mb=imgdb_preview_9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10" y="2308231"/>
            <a:ext cx="4326340" cy="34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2013"/>
            <a:ext cx="10018713" cy="214269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берёзки, вдоль которых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мы идём.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1296537"/>
            <a:ext cx="3469826" cy="5411337"/>
          </a:xfrm>
          <a:prstGeom prst="rect">
            <a:avLst/>
          </a:prstGeom>
        </p:spPr>
      </p:pic>
      <p:pic>
        <p:nvPicPr>
          <p:cNvPr id="2054" name="Picture 6" descr="http://s47.radikal.ru/i117/1103/4d/7810c0ecca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8" y="1296537"/>
            <a:ext cx="3682231" cy="54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b.ru/misc/i/gallery/2638/6032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19" y="2481582"/>
            <a:ext cx="3166281" cy="41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с тонким колоском,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551597"/>
            <a:ext cx="1919151" cy="3124200"/>
          </a:xfrm>
          <a:prstGeom prst="rect">
            <a:avLst/>
          </a:prstGeom>
        </p:spPr>
      </p:pic>
      <p:pic>
        <p:nvPicPr>
          <p:cNvPr id="5122" name="Picture 2" descr="http://www.fotokonkurs.ru/uploads/photos/contests/2010/09/06/9/040673c10c0248bd4b608c86d1816a35/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31" y="551597"/>
            <a:ext cx="21290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istergid.ru/image/upload/2011-08-11/330026694634_1265293578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5" y="2265528"/>
            <a:ext cx="5977719" cy="43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dirty="0"/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песни,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вечер за окном.</a:t>
            </a:r>
            <a:br>
              <a:rPr lang="ru-RU" b="1" i="1" dirty="0"/>
            </a:br>
            <a:br>
              <a:rPr lang="ru-RU" b="1" i="1" dirty="0"/>
            </a:br>
            <a:endParaRPr lang="ru-RU" dirty="0"/>
          </a:p>
        </p:txBody>
      </p:sp>
      <p:pic>
        <p:nvPicPr>
          <p:cNvPr id="3074" name="Picture 2" descr="http://dg54.mycdn.me/getImage?photoId=564807687491&amp;photoType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29" y="1890284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o3.imgsmail.ru/imgpreview?key=38e72b67660ccdd6&amp;mb=imgdb_preview_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6" y="3452384"/>
            <a:ext cx="3560027" cy="33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gif.su/_ph/10/2/292968940.gif?143409069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85" y="2438399"/>
            <a:ext cx="3727656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Родиной зовём?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в сердце бережём,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7174" name="Picture 6" descr="http://img1.liveinternet.ru/images/attach/c/7/94/563/94563341_large_img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1" y="2119148"/>
            <a:ext cx="7179192" cy="46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wallplanet.ru/_ph/10/524043761.jpg?14364310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98" y="330926"/>
            <a:ext cx="2183642" cy="17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ragoart.ru/wp-content/uploads/2011/03/how-to-draw-heart-hands-tutorial-dra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4" y="2229185"/>
            <a:ext cx="3442237" cy="44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wallplanet.ru/_ph/10/524043761.jpg?1436431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400426"/>
            <a:ext cx="2098775" cy="17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5457" y="791570"/>
            <a:ext cx="6057567" cy="164682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небом синим-синим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над Кремлём.</a:t>
            </a:r>
            <a:b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profflag.ru/wp-content/uploads/2011/08/%D1%84%D0%BB%D0%B0%D0%B3-%D1%80%D1%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8" y="259307"/>
            <a:ext cx="4367283" cy="25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isacomtour.ru/wp-content/uploads/dostvisa/moskovskij_krem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8" y="3186091"/>
            <a:ext cx="4790365" cy="33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go2.imgsmail.ru/imgpreview?key=3c05259701643a12&amp;mb=imgdb_preview_1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9" y="2074460"/>
            <a:ext cx="4681182" cy="44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2013"/>
            <a:ext cx="10018713" cy="1910686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Picture 2" descr="C:\Users\123\Desktop\IMG_05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520" y="2019868"/>
            <a:ext cx="5936776" cy="443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2597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58</TotalTime>
  <Words>110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Параллакс</vt:lpstr>
      <vt:lpstr>Что мы Родиной зовём?  </vt:lpstr>
      <vt:lpstr>Что мы Родиной зовём? Дом, где мы с тобой живём, </vt:lpstr>
      <vt:lpstr>И берёзки, вдоль которых Рядом с мамой мы идём.  </vt:lpstr>
      <vt:lpstr>Что мы Родиной зовём? Поле с тонким колоском,</vt:lpstr>
      <vt:lpstr> Наши праздники и песни, Тёплый вечер за окном.  </vt:lpstr>
      <vt:lpstr>Что мы Родиной зовём? Всё, что в сердце бережём, </vt:lpstr>
      <vt:lpstr>И под небом синим-синим Флаг России над Кремлём.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Родиной зовём?  </dc:title>
  <dc:creator>Ирина Коршунова</dc:creator>
  <cp:lastModifiedBy>Admin</cp:lastModifiedBy>
  <cp:revision>9</cp:revision>
  <dcterms:created xsi:type="dcterms:W3CDTF">2015-10-22T10:53:10Z</dcterms:created>
  <dcterms:modified xsi:type="dcterms:W3CDTF">2020-08-25T18:32:08Z</dcterms:modified>
</cp:coreProperties>
</file>