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lide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5696" y="1124744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043608" y="950531"/>
            <a:ext cx="669674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Педагогический совет: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«Взаимодействие детей и взрослых в образовательном процессе детского сада»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(март 2017 г.)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2420888"/>
            <a:ext cx="79208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Доклад </a:t>
            </a:r>
            <a:r>
              <a:rPr lang="ru-RU" sz="3200" b="1" dirty="0" smtClean="0"/>
              <a:t>«От содействия к сотворчеству – вектор развития взаимоотношений детей и взрослых в образовательном пространстве детского сада»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716016" y="4941168"/>
            <a:ext cx="2921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Подготовила: ЧЕРНЫХ И.Ю., старший воспитатель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512171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lide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43608" y="1124744"/>
            <a:ext cx="684076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Высшая форма любого взаимодействия –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сотворчество. </a:t>
            </a: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Сотворчество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универсальная форма совместной деятельности людей, целью которой выступает создание новой реальности, в которой выражается отношение к окружающему миру, преломленное через отношение к себе и друг другу.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12171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lide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9592" y="1916832"/>
            <a:ext cx="68407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Сотворчество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рассматривается сегодня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как высшая форма деятельности людей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целью которой является совместное создание продукта в любом виде деятельности (художественно-эстетической, социально-коммуникативной, познавательной, исследовательской и др.)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2171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lide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47664" y="1988840"/>
            <a:ext cx="619268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2171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lide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187624" y="1207205"/>
            <a:ext cx="6595011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культурно-исторической концепции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Л.С.Выготского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развитие  ребенка направляет не «сила вещей», а «связь людей».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Людей связывает деятельность, в недрах которой формируются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отношения.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2171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lide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5616" y="1196752"/>
            <a:ext cx="71287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Взаимоотношения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субъективно переживаемые связи и отношения, существующие между людьми в социальных группах.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i="1" dirty="0" smtClean="0"/>
          </a:p>
          <a:p>
            <a:pPr algn="ctr"/>
            <a:r>
              <a:rPr lang="ru-RU" sz="2400" b="1" i="1" dirty="0" smtClean="0"/>
              <a:t>Взаимоотношения </a:t>
            </a:r>
            <a:r>
              <a:rPr lang="ru-RU" sz="2400" b="1" i="1" dirty="0" smtClean="0"/>
              <a:t>предполагают взаимность, наличие ответных отношений со стороны всех участников взаимодействия, характеризуются избирательностью и обычно окрашены яркими эмоциями и чувствами (радость, симпатия, взаимное притяжение).</a:t>
            </a:r>
            <a:endParaRPr lang="ru-RU" sz="2400" dirty="0" smtClean="0"/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2171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lide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43608" y="1196752"/>
            <a:ext cx="705678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По содержанию объединяющей деятельности взаимоотношения могут быть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личными,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дружескими,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деловыми,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профессиональны,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официальными.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12171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lide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15616" y="1412776"/>
            <a:ext cx="72008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По характеру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поверхностными,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краковременными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случайными,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глубокими.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длительными,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мотивированными.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12171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lide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59632" y="908720"/>
            <a:ext cx="705678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образовании складывается сложная система взаимоотношений: </a:t>
            </a:r>
          </a:p>
          <a:p>
            <a:pPr algn="ctr">
              <a:buFontTx/>
              <a:buChar char="-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ребенок-педагог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»,</a:t>
            </a:r>
          </a:p>
          <a:p>
            <a:pPr algn="ctr">
              <a:buFontTx/>
              <a:buChar char="-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педагог-дети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(группа, класс)»,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ребенок-другой ребенок»,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ребенок-другие дети-ровесники (группа, класс»),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ребенок-дети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другого возраста (разновозрастная группа, дворовое сообщество)»,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ребенок-родители»,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педагог-родители».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12171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lide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7624" y="1700808"/>
            <a:ext cx="68407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Содействие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это форма взаимоотношений, согласованное взаимодействие двух или более людей с окружающим миром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2171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lide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03648" y="1124744"/>
            <a:ext cx="655272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Содействие в образовательном пространстве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форма детско-взрослых взаимоотношений, содержанием которой является открытие окружающего мира через познание различных объектов (материалов, предметов, явлений), «открытие» их внешних свойств и освоение действий (функций), обусловленных данными свойствами.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12171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lide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7624" y="1052736"/>
            <a:ext cx="66967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Суть взаимодействия в образовательном процессе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– совместные «открытия» окружающего мира и самих себя.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Педагог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создает условия и выступает проводником ребенка в мир природы и человеческой культуры.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21719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374</Words>
  <Application>Microsoft Office PowerPoint</Application>
  <PresentationFormat>Экран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6</cp:revision>
  <dcterms:created xsi:type="dcterms:W3CDTF">2017-03-14T10:16:35Z</dcterms:created>
  <dcterms:modified xsi:type="dcterms:W3CDTF">2017-03-30T18:37:50Z</dcterms:modified>
</cp:coreProperties>
</file>