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938" y="256417"/>
            <a:ext cx="8128000" cy="6096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2938" y="548680"/>
            <a:ext cx="8007494" cy="3168352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 на тему:</a:t>
            </a:r>
          </a:p>
          <a:p>
            <a:r>
              <a:rPr lang="ru-RU" sz="8500" b="1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«Индивидуализация в дошкольном образовании»</a:t>
            </a:r>
          </a:p>
          <a:p>
            <a:endParaRPr lang="ru-RU" sz="9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771800" y="4941168"/>
            <a:ext cx="5544616" cy="1411248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Дата проведения: </a:t>
            </a:r>
          </a:p>
          <a:p>
            <a:pPr algn="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февраля 2019 г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 проведения:</a:t>
            </a:r>
          </a:p>
          <a:p>
            <a:pPr algn="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МДОУ «Детский сад № 4 КВ»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49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938" y="256417"/>
            <a:ext cx="8128000" cy="6096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2938" y="548680"/>
            <a:ext cx="8007494" cy="5544616"/>
          </a:xfrm>
        </p:spPr>
        <p:txBody>
          <a:bodyPr>
            <a:normAutofit fontScale="77500" lnSpcReduction="20000"/>
          </a:bodyPr>
          <a:lstStyle/>
          <a:p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Дошкольники </a:t>
            </a: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 слабой нервной системой </a:t>
            </a: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успешны </a:t>
            </a:r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интеллектуально-сенсомоторной монотонной деятельности. </a:t>
            </a:r>
            <a:endParaRPr lang="ru-RU" sz="4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решении простых задач дети со слабой нервной системой показывают более высокие результаты</a:t>
            </a: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Они любят работать обстоятельно, шаг за шагом выполняя задания. </a:t>
            </a:r>
            <a:endParaRPr lang="ru-RU" sz="4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</a:t>
            </a:r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 слабым типом нервной системы эффективно и с удовольствием работают по алгоритму, шаблону, конкретной схеме, правилу.</a:t>
            </a:r>
          </a:p>
        </p:txBody>
      </p:sp>
    </p:spTree>
    <p:extLst>
      <p:ext uri="{BB962C8B-B14F-4D97-AF65-F5344CB8AC3E}">
        <p14:creationId xmlns:p14="http://schemas.microsoft.com/office/powerpoint/2010/main" val="835873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938" y="256417"/>
            <a:ext cx="8128000" cy="6096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2938" y="548680"/>
            <a:ext cx="8007494" cy="5544616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Инертные дети </a:t>
            </a: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долго </a:t>
            </a: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врабатываются, для них характерно медленное нарастание активности, но и долгое ее сохранение. </a:t>
            </a:r>
            <a:endParaRPr lang="ru-RU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Инертные </a:t>
            </a: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дети, как и слабые, склонны к однообразной работе. Они предпочитают иметь дело с уже освоенным материалом. В процессе образовательной деятельности такие дети терпеливо выслушивают объяснения педагогов. </a:t>
            </a:r>
            <a:endParaRPr lang="ru-RU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с инертной системой лучше развита долговременная память.</a:t>
            </a:r>
          </a:p>
        </p:txBody>
      </p:sp>
    </p:spTree>
    <p:extLst>
      <p:ext uri="{BB962C8B-B14F-4D97-AF65-F5344CB8AC3E}">
        <p14:creationId xmlns:p14="http://schemas.microsoft.com/office/powerpoint/2010/main" val="4262615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938" y="256417"/>
            <a:ext cx="8128000" cy="6096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2938" y="548680"/>
            <a:ext cx="8007494" cy="5544616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Когнитивный стиль-</a:t>
            </a:r>
            <a:r>
              <a:rPr lang="ru-RU" sz="5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ведущий </a:t>
            </a: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 восприятия (кинестетическое</a:t>
            </a:r>
            <a:r>
              <a:rPr lang="ru-RU" sz="3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аудиальное</a:t>
            </a: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визуальное); </a:t>
            </a:r>
            <a:endParaRPr lang="ru-RU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преимущественный </a:t>
            </a: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 мыслительной деятельности (аналитический, синтетический). </a:t>
            </a:r>
          </a:p>
        </p:txBody>
      </p:sp>
    </p:spTree>
    <p:extLst>
      <p:ext uri="{BB962C8B-B14F-4D97-AF65-F5344CB8AC3E}">
        <p14:creationId xmlns:p14="http://schemas.microsoft.com/office/powerpoint/2010/main" val="1553009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938" y="256417"/>
            <a:ext cx="8128000" cy="6096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2938" y="548680"/>
            <a:ext cx="8007494" cy="554461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проведения семинара:</a:t>
            </a:r>
          </a:p>
          <a:p>
            <a:pPr marL="457200" indent="-457200" algn="just">
              <a:buAutoNum type="arabicPeriod"/>
            </a:pPr>
            <a:r>
              <a:rPr lang="ru-RU" sz="2800" b="1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индивидуального подхода/ </a:t>
            </a:r>
            <a:r>
              <a:rPr lang="ru-RU" sz="2800" b="1" i="1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Черных И.Ю.</a:t>
            </a:r>
          </a:p>
          <a:p>
            <a:pPr marL="457200" indent="-457200" algn="just">
              <a:buAutoNum type="arabicPeriod"/>
            </a:pPr>
            <a:r>
              <a:rPr lang="ru-RU" sz="2800" b="1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Половые и гендерные особенности дошкольников, их учет при воспитании мальчиков и девочек/ </a:t>
            </a:r>
            <a:r>
              <a:rPr lang="ru-RU" sz="2800" b="1" i="1" dirty="0" err="1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Лавренюк</a:t>
            </a:r>
            <a:r>
              <a:rPr lang="ru-RU" sz="2800" b="1" i="1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О.В.</a:t>
            </a:r>
          </a:p>
          <a:p>
            <a:pPr marL="457200" indent="-457200" algn="just">
              <a:buAutoNum type="arabicPeriod"/>
            </a:pPr>
            <a:r>
              <a:rPr lang="ru-RU" sz="2800" b="1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Индивидуализация образования, психолого-педагогические условия ее успешности/ </a:t>
            </a:r>
            <a:r>
              <a:rPr lang="ru-RU" sz="2800" b="1" i="1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Чекалина И.В.</a:t>
            </a:r>
          </a:p>
          <a:p>
            <a:pPr marL="457200" indent="-457200" algn="just">
              <a:buAutoNum type="arabicPeriod"/>
            </a:pPr>
            <a:r>
              <a:rPr lang="ru-RU" sz="2800" b="1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Индивидуальный образовательный маршрут/ </a:t>
            </a:r>
            <a:r>
              <a:rPr lang="ru-RU" sz="2800" b="1" i="1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Корякина О.Н.</a:t>
            </a:r>
          </a:p>
          <a:p>
            <a:endParaRPr lang="ru-RU" sz="9800" dirty="0"/>
          </a:p>
        </p:txBody>
      </p:sp>
    </p:spTree>
    <p:extLst>
      <p:ext uri="{BB962C8B-B14F-4D97-AF65-F5344CB8AC3E}">
        <p14:creationId xmlns:p14="http://schemas.microsoft.com/office/powerpoint/2010/main" val="4144776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938" y="256417"/>
            <a:ext cx="8128000" cy="6096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2938" y="548680"/>
            <a:ext cx="8007494" cy="3168352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Доклад на тему:</a:t>
            </a:r>
          </a:p>
          <a:p>
            <a:r>
              <a:rPr lang="ru-RU" sz="8500" b="1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«Принцип индивидуального подхода»</a:t>
            </a:r>
          </a:p>
          <a:p>
            <a:endParaRPr lang="ru-RU" sz="9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23928" y="4293096"/>
            <a:ext cx="4248472" cy="1706488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</a:t>
            </a:r>
          </a:p>
          <a:p>
            <a:pPr algn="r"/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Черных И.Ю., старший воспитатель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751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938" y="256417"/>
            <a:ext cx="8128000" cy="6096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2938" y="548680"/>
            <a:ext cx="8007494" cy="5544616"/>
          </a:xfrm>
        </p:spPr>
        <p:txBody>
          <a:bodyPr>
            <a:normAutofit/>
          </a:bodyPr>
          <a:lstStyle/>
          <a:p>
            <a:r>
              <a:rPr lang="ru-RU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выступает в качестве </a:t>
            </a:r>
            <a:r>
              <a:rPr lang="ru-RU" sz="4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ведущей социальной деятельности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обеспечивающей построение гражданского общества, развитие индивидуальности человека в изменяющемся мире, рост человеческого потенциала как важнейшего условия конкурентоспособности страны.</a:t>
            </a:r>
          </a:p>
          <a:p>
            <a:endParaRPr lang="ru-RU" sz="9800" dirty="0"/>
          </a:p>
        </p:txBody>
      </p:sp>
    </p:spTree>
    <p:extLst>
      <p:ext uri="{BB962C8B-B14F-4D97-AF65-F5344CB8AC3E}">
        <p14:creationId xmlns:p14="http://schemas.microsoft.com/office/powerpoint/2010/main" val="3345351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938" y="256417"/>
            <a:ext cx="8128000" cy="6096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2938" y="548680"/>
            <a:ext cx="8007494" cy="5544616"/>
          </a:xfrm>
        </p:spPr>
        <p:txBody>
          <a:bodyPr>
            <a:normAutofit/>
          </a:bodyPr>
          <a:lstStyle/>
          <a:p>
            <a:r>
              <a:rPr lang="ru-RU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современных психолого-педагогических исследований убедительно доказывают необходимость реализации </a:t>
            </a:r>
            <a:r>
              <a:rPr lang="ru-RU" sz="4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индивидуального подхода в обучении и воспитании детей</a:t>
            </a:r>
            <a:r>
              <a:rPr lang="ru-RU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9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889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938" y="256417"/>
            <a:ext cx="8128000" cy="6096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2938" y="548680"/>
            <a:ext cx="8007494" cy="5544616"/>
          </a:xfrm>
        </p:spPr>
        <p:txBody>
          <a:bodyPr>
            <a:normAutofit fontScale="55000" lnSpcReduction="20000"/>
          </a:bodyPr>
          <a:lstStyle/>
          <a:p>
            <a:r>
              <a:rPr lang="ru-RU" sz="5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Линии </a:t>
            </a:r>
            <a:r>
              <a:rPr lang="ru-RU" sz="5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индивидуального подхода в дошкольном образовании</a:t>
            </a:r>
            <a:r>
              <a:rPr lang="ru-RU" sz="5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71500" indent="-571500" algn="l">
              <a:buFontTx/>
              <a:buChar char="-"/>
            </a:pPr>
            <a:r>
              <a:rPr lang="ru-RU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 </a:t>
            </a:r>
            <a:r>
              <a:rPr lang="ru-RU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нейродинамических характеристик (сила-слабость, инертность-подвижность нервной системы</a:t>
            </a:r>
            <a:r>
              <a:rPr lang="ru-RU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l"/>
            <a:endPara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l">
              <a:buFontTx/>
              <a:buChar char="-"/>
            </a:pPr>
            <a:r>
              <a:rPr lang="ru-RU" sz="4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полоролевых</a:t>
            </a:r>
            <a:r>
              <a:rPr lang="ru-RU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различий</a:t>
            </a:r>
            <a:r>
              <a:rPr lang="ru-RU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l"/>
            <a:endPara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l">
              <a:buFontTx/>
              <a:buChar char="-"/>
            </a:pPr>
            <a:r>
              <a:rPr lang="ru-RU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когнитивного </a:t>
            </a:r>
            <a:r>
              <a:rPr lang="ru-RU" sz="4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(познавательного)</a:t>
            </a:r>
            <a:r>
              <a:rPr lang="ru-RU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стиля или типа учебной деятельности</a:t>
            </a:r>
            <a:r>
              <a:rPr lang="ru-RU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l"/>
            <a:endPara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l">
              <a:buFontTx/>
              <a:buChar char="-"/>
            </a:pPr>
            <a:r>
              <a:rPr lang="ru-RU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особых </a:t>
            </a:r>
            <a:r>
              <a:rPr lang="ru-RU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потребностей (задержка психического развития, умственная отсталость, общее недоразвитие речи, детский церебральный паралич, ранний детский аутизм, синдром дефицита внимания с </a:t>
            </a:r>
            <a:r>
              <a:rPr lang="ru-RU" sz="4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гиперактивностью</a:t>
            </a:r>
            <a:r>
              <a:rPr lang="ru-RU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др</a:t>
            </a:r>
            <a:r>
              <a:rPr lang="ru-RU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.);</a:t>
            </a:r>
          </a:p>
          <a:p>
            <a:pPr algn="l"/>
            <a:endParaRPr lang="ru-RU" sz="23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   наличие </a:t>
            </a:r>
            <a:r>
              <a:rPr lang="ru-RU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одаренности.</a:t>
            </a:r>
          </a:p>
        </p:txBody>
      </p:sp>
    </p:spTree>
    <p:extLst>
      <p:ext uri="{BB962C8B-B14F-4D97-AF65-F5344CB8AC3E}">
        <p14:creationId xmlns:p14="http://schemas.microsoft.com/office/powerpoint/2010/main" val="1043995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938" y="256417"/>
            <a:ext cx="8128000" cy="6096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2938" y="548680"/>
            <a:ext cx="8007494" cy="5544616"/>
          </a:xfrm>
        </p:spPr>
        <p:txBody>
          <a:bodyPr>
            <a:normAutofit fontScale="77500" lnSpcReduction="20000"/>
          </a:bodyPr>
          <a:lstStyle/>
          <a:p>
            <a:r>
              <a:rPr lang="ru-RU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зависимости </a:t>
            </a:r>
            <a:r>
              <a:rPr lang="ru-RU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силы или слабости нервной системы</a:t>
            </a:r>
            <a:r>
              <a:rPr lang="ru-RU" sz="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(одно из основных качеств нервной системы, отражающее предел работоспособности клеток коры головного мозга, т.е. их способность выдерживать, не переходя в состояние торможения, либо очень сильное, либо длительно действующее возбуждение)</a:t>
            </a:r>
            <a:r>
              <a:rPr lang="ru-RU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ребенка в процессе обучения по-разному будет происходить запоминание детьми материала. </a:t>
            </a:r>
            <a:endParaRPr lang="ru-RU" sz="9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534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938" y="256417"/>
            <a:ext cx="8128000" cy="6096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2938" y="548680"/>
            <a:ext cx="8007494" cy="5544616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Часто </a:t>
            </a:r>
            <a:r>
              <a:rPr lang="ru-RU" sz="5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 обучающей деятельности педагога может не совпадать с типами учебной деятельности детей.</a:t>
            </a:r>
          </a:p>
        </p:txBody>
      </p:sp>
    </p:spTree>
    <p:extLst>
      <p:ext uri="{BB962C8B-B14F-4D97-AF65-F5344CB8AC3E}">
        <p14:creationId xmlns:p14="http://schemas.microsoft.com/office/powerpoint/2010/main" val="1431056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938" y="256417"/>
            <a:ext cx="8128000" cy="6096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2938" y="548680"/>
            <a:ext cx="8007494" cy="5544616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Одна из линий индивидуализации обучения – </a:t>
            </a: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темп обучения.</a:t>
            </a:r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</a:t>
            </a:r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индивидуальном темпе служит наиболее эффективной его формой</a:t>
            </a:r>
            <a:endParaRPr lang="ru-RU" sz="9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1818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429</Words>
  <Application>Microsoft Office PowerPoint</Application>
  <PresentationFormat>Экран (4:3)</PresentationFormat>
  <Paragraphs>42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11</cp:revision>
  <dcterms:created xsi:type="dcterms:W3CDTF">2019-01-31T09:49:41Z</dcterms:created>
  <dcterms:modified xsi:type="dcterms:W3CDTF">2019-02-14T08:36:28Z</dcterms:modified>
</cp:coreProperties>
</file>