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ля ДОУ\ПРЕЗЕНТАЦИИ для ДОУ\ШАБЛОНЫ презентаций\09177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58"/>
            <a:ext cx="9144000" cy="68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92696"/>
            <a:ext cx="7848872" cy="482453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совет на тему: </a:t>
            </a:r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«</a:t>
            </a:r>
            <a:r>
              <a:rPr lang="ru-RU" sz="3600" b="1" dirty="0">
                <a:solidFill>
                  <a:srgbClr val="002060"/>
                </a:solidFill>
              </a:rPr>
              <a:t>Организация развивающей предметно-пространственной среды как условие становления </a:t>
            </a:r>
            <a:r>
              <a:rPr lang="ru-RU" sz="3600" b="1" dirty="0" err="1">
                <a:solidFill>
                  <a:srgbClr val="002060"/>
                </a:solidFill>
              </a:rPr>
              <a:t>субъектности</a:t>
            </a:r>
            <a:r>
              <a:rPr lang="ru-RU" sz="3600" b="1" dirty="0">
                <a:solidFill>
                  <a:srgbClr val="002060"/>
                </a:solidFill>
              </a:rPr>
              <a:t> ребенка»/ </a:t>
            </a:r>
            <a:r>
              <a:rPr lang="ru-RU" sz="3600" b="1" dirty="0">
                <a:solidFill>
                  <a:schemeClr val="tx1"/>
                </a:solidFill>
              </a:rPr>
              <a:t>21.12.2018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936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ля ДОУ\ПРЕЗЕНТАЦИИ для ДОУ\ШАБЛОНЫ презентаций\09177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58"/>
            <a:ext cx="9144000" cy="68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92696"/>
            <a:ext cx="7848872" cy="568863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 дня: </a:t>
            </a:r>
          </a:p>
          <a:p>
            <a:pPr algn="l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Актуальность проблемы построения развивающей предметно-пространственной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среды/ </a:t>
            </a:r>
            <a:r>
              <a:rPr lang="ru-RU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Черных И.Ю., </a:t>
            </a:r>
            <a:r>
              <a:rPr lang="ru-RU" sz="3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ст.воспитатель</a:t>
            </a:r>
            <a:r>
              <a:rPr lang="ru-RU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Психолого-педагогические принципы организации развивающей предметно-пространственной среды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ДОУ/ </a:t>
            </a:r>
            <a:r>
              <a:rPr lang="ru-RU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Давыдова С.В., воспитатель.</a:t>
            </a:r>
          </a:p>
          <a:p>
            <a:pPr algn="l"/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Проблемы и противоречия построения развивающей предметно-пространственной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среды/ </a:t>
            </a:r>
            <a:r>
              <a:rPr lang="ru-RU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Лаврентьева О.Н., воспитатель.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Текущие вопросы.</a:t>
            </a:r>
          </a:p>
        </p:txBody>
      </p:sp>
    </p:spTree>
    <p:extLst>
      <p:ext uri="{BB962C8B-B14F-4D97-AF65-F5344CB8AC3E}">
        <p14:creationId xmlns:p14="http://schemas.microsoft.com/office/powerpoint/2010/main" val="426974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ля ДОУ\ПРЕЗЕНТАЦИИ для ДОУ\ШАБЛОНЫ презентаций\09177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58"/>
            <a:ext cx="9144000" cy="68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92696"/>
            <a:ext cx="7848872" cy="2376264"/>
          </a:xfrm>
        </p:spPr>
        <p:txBody>
          <a:bodyPr>
            <a:normAutofit lnSpcReduction="10000"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Доклад на тему: </a:t>
            </a:r>
            <a:endParaRPr lang="ru-RU" sz="3600" dirty="0" smtClean="0">
              <a:solidFill>
                <a:schemeClr val="tx1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«</a:t>
            </a:r>
            <a:r>
              <a:rPr lang="ru-RU" sz="3600" b="1" dirty="0" smtClean="0">
                <a:solidFill>
                  <a:srgbClr val="FF0000"/>
                </a:solidFill>
              </a:rPr>
              <a:t>Актуальность </a:t>
            </a:r>
            <a:r>
              <a:rPr lang="ru-RU" sz="3600" b="1" dirty="0">
                <a:solidFill>
                  <a:srgbClr val="FF0000"/>
                </a:solidFill>
              </a:rPr>
              <a:t>проблемы построения развивающей </a:t>
            </a:r>
            <a:r>
              <a:rPr lang="ru-RU" sz="3600" b="1" dirty="0" smtClean="0">
                <a:solidFill>
                  <a:srgbClr val="FF0000"/>
                </a:solidFill>
              </a:rPr>
              <a:t>предметно-пространственной </a:t>
            </a:r>
            <a:r>
              <a:rPr lang="ru-RU" sz="3600" b="1" dirty="0">
                <a:solidFill>
                  <a:srgbClr val="FF0000"/>
                </a:solidFill>
              </a:rPr>
              <a:t>среды»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maam.ru/images/photos/medium/article13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3581425" cy="268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-wZ2jj7YB61k/VMhxiMc88LI/AAAAAAAAXxg/esrqo8QaHn0/s1600/DSCN13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47409"/>
            <a:ext cx="3288365" cy="24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09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ля ДОУ\ПРЕЗЕНТАЦИИ для ДОУ\ШАБЛОНЫ презентаций\09177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58"/>
            <a:ext cx="9144000" cy="68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535" y="260648"/>
            <a:ext cx="7848872" cy="223224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Предметно-развивающая среда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совокупность объектов материального характера для развития ребенка, предметных и социальных средств обеспечения разного вида деятельности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  <a:endParaRPr lang="ru-RU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maam.ru/upload/blogs/cd1a9280ae4d10a95fd2a98595c28c0e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3198143" cy="239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rk-mdou2.ucoz.ru/PRC/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81128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kuvkolokolchik.files.wordpress.com/2011/09/dsc0232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18425"/>
            <a:ext cx="2767271" cy="207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64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ля ДОУ\ПРЕЗЕНТАЦИИ для ДОУ\ШАБЛОНЫ презентаций\09177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58"/>
            <a:ext cx="9144000" cy="68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92696"/>
            <a:ext cx="7848872" cy="5688632"/>
          </a:xfrm>
        </p:spPr>
        <p:txBody>
          <a:bodyPr>
            <a:normAutofit/>
          </a:bodyPr>
          <a:lstStyle/>
          <a:p>
            <a:r>
              <a:rPr lang="ru-RU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3.3.4 ФГОС ДО предписывает организацию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содержательно-насыщенной, трансформируемой, полифункциональной, вариативной, доступной и безопасной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 предметно-пространственной среды, построенной в соответствии со спецификой образовательной программы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656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ля ДОУ\ПРЕЗЕНТАЦИИ для ДОУ\ШАБЛОНЫ презентаций\09177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58"/>
            <a:ext cx="9144000" cy="68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92696"/>
            <a:ext cx="7848872" cy="5688632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ВСЁ!</a:t>
            </a:r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68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ля ДОУ\ПРЕЗЕНТАЦИИ для ДОУ\ШАБЛОНЫ презентаций\09177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58"/>
            <a:ext cx="9144000" cy="68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свинья на лыжах зим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58"/>
            <a:ext cx="9144000" cy="68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913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ля ДОУ\ПРЕЗЕНТАЦИИ для ДОУ\ШАБЛОНЫ презентаций\09177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9" y="-26994"/>
            <a:ext cx="9144000" cy="68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irpozitiva.ru/uploads/posts/2016-09/1474803820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9" y="-28260"/>
            <a:ext cx="9138462" cy="688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1039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131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2018-12-14T10:53:16Z</dcterms:created>
  <dcterms:modified xsi:type="dcterms:W3CDTF">2018-12-21T09:30:44Z</dcterms:modified>
</cp:coreProperties>
</file>