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07122020\Desktop\6006135a42c5e3ad3efead4e8d0cf8c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852" y="404664"/>
            <a:ext cx="529743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МДОУ «ДЕТСКИЙ САД № 4 КВ»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Презентация</a:t>
            </a:r>
            <a:endParaRPr lang="ru-RU" sz="2800" dirty="0" smtClean="0"/>
          </a:p>
          <a:p>
            <a:pPr algn="ctr"/>
            <a:r>
              <a:rPr lang="ru-RU" sz="2800" dirty="0" smtClean="0"/>
              <a:t>«ПОМОЖЕМ КОЛОБКУ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(индивидуальное занятие по</a:t>
            </a:r>
            <a:endParaRPr lang="ru-RU" sz="2800" dirty="0" smtClean="0"/>
          </a:p>
          <a:p>
            <a:pPr algn="ctr"/>
            <a:r>
              <a:rPr lang="ru-RU" sz="2800" dirty="0" smtClean="0"/>
              <a:t>автоматизации </a:t>
            </a:r>
            <a:r>
              <a:rPr lang="ru-RU" sz="2800" dirty="0" smtClean="0"/>
              <a:t>звука л в слогах, словах и </a:t>
            </a:r>
            <a:r>
              <a:rPr lang="ru-RU" sz="2800" dirty="0" smtClean="0"/>
              <a:t>предложениях)</a:t>
            </a:r>
            <a:endParaRPr lang="ru-RU" sz="2800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r"/>
            <a:r>
              <a:rPr lang="ru-RU" sz="2000" dirty="0" err="1" smtClean="0"/>
              <a:t>Подотовила</a:t>
            </a:r>
            <a:r>
              <a:rPr lang="ru-RU" sz="2000" dirty="0" smtClean="0"/>
              <a:t>:</a:t>
            </a:r>
          </a:p>
          <a:p>
            <a:pPr algn="r"/>
            <a:r>
              <a:rPr lang="ru-RU" sz="2000" dirty="0"/>
              <a:t>у</a:t>
            </a:r>
            <a:r>
              <a:rPr lang="ru-RU" sz="2000" dirty="0" smtClean="0"/>
              <a:t>читель-логопед</a:t>
            </a:r>
          </a:p>
          <a:p>
            <a:pPr algn="r"/>
            <a:r>
              <a:rPr lang="ru-RU" sz="2000" dirty="0" err="1" smtClean="0"/>
              <a:t>Алимина</a:t>
            </a:r>
            <a:r>
              <a:rPr lang="ru-RU" sz="2000" dirty="0" smtClean="0"/>
              <a:t> Н.А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sz="2000" dirty="0" smtClean="0"/>
              <a:t>г. Богородицк,</a:t>
            </a:r>
          </a:p>
          <a:p>
            <a:pPr algn="ctr"/>
            <a:r>
              <a:rPr lang="ru-RU" sz="2000" dirty="0" smtClean="0"/>
              <a:t>2021г.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56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87984"/>
            <a:ext cx="21463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" y="2060849"/>
            <a:ext cx="2576413" cy="38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13" r="97949">
                        <a14:foregroundMark x1="10769" y1="49225" x2="10769" y2="49225"/>
                        <a14:foregroundMark x1="11282" y1="45736" x2="11282" y2="45736"/>
                        <a14:foregroundMark x1="89744" y1="53488" x2="89744" y2="53488"/>
                        <a14:foregroundMark x1="47179" y1="11240" x2="47179" y2="11240"/>
                        <a14:foregroundMark x1="48718" y1="4264" x2="48718" y2="4264"/>
                        <a14:foregroundMark x1="46667" y1="24806" x2="46667" y2="24806"/>
                        <a14:foregroundMark x1="43077" y1="18992" x2="43077" y2="18992"/>
                        <a14:foregroundMark x1="43077" y1="17442" x2="43077" y2="17442"/>
                        <a14:foregroundMark x1="52821" y1="16279" x2="55897" y2="16279"/>
                        <a14:foregroundMark x1="68205" y1="17829" x2="68205" y2="17829"/>
                        <a14:foregroundMark x1="74359" y1="12791" x2="74359" y2="12791"/>
                        <a14:foregroundMark x1="74359" y1="10853" x2="74359" y2="10853"/>
                        <a14:foregroundMark x1="67692" y1="27132" x2="67692" y2="27132"/>
                        <a14:foregroundMark x1="60000" y1="23643" x2="60000" y2="23643"/>
                        <a14:foregroundMark x1="44615" y1="22481" x2="44615" y2="22481"/>
                        <a14:foregroundMark x1="41538" y1="18605" x2="41538" y2="18605"/>
                        <a14:foregroundMark x1="40513" y1="15504" x2="40513" y2="1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252">
            <a:off x="5422156" y="1844824"/>
            <a:ext cx="2448272" cy="35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75856" y="980728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000" l="4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76810"/>
            <a:ext cx="2406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пылу с жару из печи,</a:t>
            </a:r>
          </a:p>
          <a:p>
            <a:r>
              <a:rPr lang="ru-RU" dirty="0" smtClean="0"/>
              <a:t>Ни минуты не молчит-</a:t>
            </a:r>
          </a:p>
          <a:p>
            <a:r>
              <a:rPr lang="ru-RU" dirty="0" smtClean="0"/>
              <a:t>По тропинке катится</a:t>
            </a:r>
          </a:p>
          <a:p>
            <a:r>
              <a:rPr lang="ru-RU" dirty="0" smtClean="0"/>
              <a:t>Подвигами хвалится.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50" b="92276" l="4232" r="92006">
                        <a14:foregroundMark x1="73981" y1="70146" x2="73981" y2="70146"/>
                        <a14:foregroundMark x1="61912" y1="57411" x2="61912" y2="57411"/>
                        <a14:foregroundMark x1="53605" y1="50522" x2="53605" y2="50522"/>
                        <a14:foregroundMark x1="51881" y1="53445" x2="51881" y2="53445"/>
                        <a14:foregroundMark x1="52351" y1="63466" x2="52351" y2="63466"/>
                        <a14:foregroundMark x1="87774" y1="75992" x2="87774" y2="75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1179512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2780" y="242205"/>
            <a:ext cx="369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АРТИКУЛЯЦИОННАЯ ГИМНАСТИКА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131840" y="908720"/>
            <a:ext cx="3861927" cy="148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«ЛОПАТОЧКА»                     ЯЗЫК ЛОПАТКОЙ ПОЛОЖИ И НЕМНОЖКО ПОДЕРЖИ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419872" y="3382962"/>
            <a:ext cx="3816424" cy="1630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«ИГОЛОЧКА»               ЯЗЫК ИГОЛОЧКОЙ ТЯНУ. НЕ ПОДХОДИ! Я УКОЛЮ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28" b="89770" l="9875" r="92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711" y="1484784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7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48"/>
            <a:ext cx="9144000" cy="6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7" b="89876" l="1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20475"/>
            <a:ext cx="3846609" cy="270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871601" y="188640"/>
            <a:ext cx="424847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«ЧАСИКИ»                              ВЛЕВО-ВПРАВО, ВЛЕВО-ВПРАВО, МОЙ ЯЗЫК СКОЛЬЗИТ ЛУКАВО.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34" l="0" r="98370">
                        <a14:foregroundMark x1="82065" y1="71429" x2="82065" y2="71429"/>
                        <a14:foregroundMark x1="79891" y1="62637" x2="82065" y2="62637"/>
                        <a14:foregroundMark x1="91848" y1="58608" x2="91848" y2="58608"/>
                        <a14:foregroundMark x1="76630" y1="82418" x2="76630" y2="82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8797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46584" y="2596209"/>
            <a:ext cx="38164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«КАЧЕЛИ»                                    НА КАЧЕЛЯХ Я КАЧАЮСЬ. ВВЕРХ ЛЕЧУ  И  ВНИЗ СПУСКАЮСЬ.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698" b="94792" l="7422" r="89844">
                        <a14:foregroundMark x1="15430" y1="76302" x2="15430" y2="76302"/>
                        <a14:foregroundMark x1="11719" y1="60156" x2="11719" y2="60156"/>
                        <a14:foregroundMark x1="85742" y1="68490" x2="85742" y2="68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2" y="4634956"/>
            <a:ext cx="2942456" cy="22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063008" y="5139790"/>
            <a:ext cx="3965376" cy="170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«ВКУСНОЕ ВАРЕНЬЕ» БЛИН МЫ ЕЛИ С НАСЛАЖДЕНЬЕМ- ПЕРЕПАЧКАЛИСЬ ВАРЕНЬЕМ.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582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6973"/>
            <a:ext cx="2292306" cy="214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07122020\Desktop\imagesзаяц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12" b="94712" l="2066" r="97934">
                        <a14:foregroundMark x1="67769" y1="43750" x2="67769" y2="43750"/>
                        <a14:foregroundMark x1="69008" y1="55769" x2="69008" y2="55769"/>
                        <a14:foregroundMark x1="55372" y1="78365" x2="55372" y2="78365"/>
                        <a14:foregroundMark x1="29339" y1="74519" x2="29339" y2="74519"/>
                        <a14:foregroundMark x1="30165" y1="60096" x2="30165" y2="60096"/>
                        <a14:foregroundMark x1="24793" y1="56250" x2="24793" y2="56250"/>
                        <a14:foregroundMark x1="26033" y1="54327" x2="26033" y2="54327"/>
                        <a14:foregroundMark x1="26033" y1="45673" x2="26033" y2="45673"/>
                        <a14:foregroundMark x1="19835" y1="43269" x2="19835" y2="43269"/>
                        <a14:foregroundMark x1="21901" y1="41827" x2="21901" y2="41827"/>
                        <a14:foregroundMark x1="33058" y1="28365" x2="33058" y2="28365"/>
                        <a14:foregroundMark x1="38017" y1="43750" x2="38017" y2="43750"/>
                        <a14:foregroundMark x1="38430" y1="52404" x2="38430" y2="52404"/>
                        <a14:foregroundMark x1="38017" y1="56250" x2="38017" y2="56250"/>
                        <a14:foregroundMark x1="39256" y1="60096" x2="39256" y2="60096"/>
                        <a14:foregroundMark x1="39256" y1="62019" x2="39256" y2="62019"/>
                        <a14:foregroundMark x1="38430" y1="48558" x2="38430" y2="48558"/>
                        <a14:foregroundMark x1="39669" y1="41346" x2="39669" y2="41346"/>
                        <a14:foregroundMark x1="23554" y1="49038" x2="23554" y2="49038"/>
                        <a14:foregroundMark x1="14463" y1="46635" x2="14463" y2="46635"/>
                        <a14:foregroundMark x1="35124" y1="35096" x2="35124" y2="35096"/>
                        <a14:foregroundMark x1="32645" y1="34135" x2="32645" y2="34135"/>
                        <a14:foregroundMark x1="38430" y1="37019" x2="38430" y2="37019"/>
                        <a14:foregroundMark x1="36364" y1="24038" x2="36364" y2="24038"/>
                        <a14:foregroundMark x1="38430" y1="23558" x2="38430" y2="23558"/>
                        <a14:foregroundMark x1="38430" y1="23558" x2="38430" y2="23558"/>
                        <a14:foregroundMark x1="35537" y1="26923" x2="35537" y2="26923"/>
                        <a14:foregroundMark x1="35124" y1="27404" x2="33471" y2="27404"/>
                        <a14:foregroundMark x1="33058" y1="27404" x2="33058" y2="27404"/>
                        <a14:foregroundMark x1="33058" y1="25962" x2="33058" y2="25962"/>
                        <a14:foregroundMark x1="14050" y1="44712" x2="14050" y2="44712"/>
                        <a14:foregroundMark x1="16942" y1="37019" x2="16942" y2="37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110">
            <a:off x="5478956" y="2331292"/>
            <a:ext cx="4392488" cy="3096344"/>
          </a:xfrm>
          <a:prstGeom prst="rect">
            <a:avLst/>
          </a:prstGeom>
          <a:noFill/>
          <a:scene3d>
            <a:camera prst="orthographicFront">
              <a:rot lat="10200000" lon="240000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1196752"/>
            <a:ext cx="3763094" cy="2232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4669"/>
            <a:ext cx="7817605" cy="16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2923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07122020\Desktop\90b3d904e04644c933244a6dec3a15043f28171br1-536-770v2_hq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" b="100000" l="1306" r="97015">
                        <a14:foregroundMark x1="29664" y1="30390" x2="29664" y2="30390"/>
                        <a14:foregroundMark x1="73321" y1="57403" x2="73321" y2="57403"/>
                        <a14:foregroundMark x1="78358" y1="54675" x2="78731" y2="53896"/>
                        <a14:foregroundMark x1="80784" y1="51169" x2="80784" y2="51169"/>
                        <a14:foregroundMark x1="69030" y1="59870" x2="69030" y2="59870"/>
                        <a14:foregroundMark x1="41791" y1="67143" x2="43284" y2="67143"/>
                        <a14:foregroundMark x1="45336" y1="67143" x2="45336" y2="6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560812" cy="51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79712" y="692696"/>
            <a:ext cx="324036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СОБЕРИ КАРТИНКИ СО ЗВУКОМ Л И ОПРЕДЕЛИ МЕСТО ЗВУКА В СЛОВАХ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7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2923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07122020\Desktop\imagesме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34" y1="95185" x2="25134" y2="95185"/>
                        <a14:foregroundMark x1="94118" y1="87778" x2="94118" y2="87778"/>
                        <a14:foregroundMark x1="45989" y1="11852" x2="45989" y2="11852"/>
                        <a14:foregroundMark x1="45455" y1="15926" x2="45455" y2="15926"/>
                        <a14:foregroundMark x1="84492" y1="38889" x2="86631" y2="38889"/>
                        <a14:foregroundMark x1="91444" y1="83704" x2="91444" y2="8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808312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95736" y="620688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ПОСЧИТАЙ ДО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79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684" l="10000" r="90000">
                        <a14:backgroundMark x1="35926" y1="29474" x2="35926" y2="29474"/>
                        <a14:backgroundMark x1="28519" y1="36316" x2="28519" y2="36316"/>
                        <a14:backgroundMark x1="21852" y1="41579" x2="21852" y2="41579"/>
                        <a14:backgroundMark x1="29630" y1="44211" x2="29630" y2="44211"/>
                        <a14:backgroundMark x1="24074" y1="64211" x2="24074" y2="64211"/>
                        <a14:backgroundMark x1="57407" y1="71579" x2="57407" y2="71579"/>
                        <a14:backgroundMark x1="57037" y1="57368" x2="57037" y2="57368"/>
                        <a14:backgroundMark x1="79630" y1="34211" x2="7963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084">
            <a:off x="495116" y="1124744"/>
            <a:ext cx="2571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95200" l="1200" r="100000">
                        <a14:backgroundMark x1="36800" y1="77200" x2="36800" y2="77200"/>
                        <a14:backgroundMark x1="35600" y1="64400" x2="35600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102">
            <a:off x="6503389" y="2795571"/>
            <a:ext cx="1724341" cy="172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0" b="100000" l="3429" r="95429">
                        <a14:backgroundMark x1="31429" y1="84661" x2="31429" y2="84661"/>
                        <a14:backgroundMark x1="40000" y1="82006" x2="40000" y2="82006"/>
                        <a14:backgroundMark x1="56000" y1="80531" x2="56000" y2="80531"/>
                        <a14:backgroundMark x1="75429" y1="82006" x2="75429" y2="82006"/>
                        <a14:backgroundMark x1="67429" y1="80531" x2="67429" y2="80531"/>
                        <a14:backgroundMark x1="78857" y1="79941" x2="78857" y2="79941"/>
                        <a14:backgroundMark x1="26000" y1="82006" x2="26000" y2="82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9" y="4302452"/>
            <a:ext cx="1983186" cy="192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184">
            <a:off x="3716328" y="480538"/>
            <a:ext cx="3505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47" b="98118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79" y="4360266"/>
            <a:ext cx="2844147" cy="206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07122020\Desktop\6006135a42c5e3ad3efead4e8d0cf8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2310"/>
            <a:ext cx="2148334" cy="201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07122020\Desktop\348187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9360" l="3250" r="97000">
                        <a14:foregroundMark x1="28750" y1="32800" x2="28750" y2="32800"/>
                        <a14:foregroundMark x1="25000" y1="33600" x2="25000" y2="33600"/>
                        <a14:foregroundMark x1="52750" y1="13120" x2="52750" y2="13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100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563888" y="1124744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ИСПРАВЬ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07122020</dc:creator>
  <cp:lastModifiedBy>07122020</cp:lastModifiedBy>
  <cp:revision>16</cp:revision>
  <dcterms:created xsi:type="dcterms:W3CDTF">2021-01-11T15:50:40Z</dcterms:created>
  <dcterms:modified xsi:type="dcterms:W3CDTF">2021-09-07T17:28:10Z</dcterms:modified>
</cp:coreProperties>
</file>