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B92D14"/>
    <a:srgbClr val="35759D"/>
    <a:srgbClr val="35B19D"/>
    <a:srgbClr val="E8E8E8"/>
    <a:srgbClr val="1E1E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95596" autoAdjust="0"/>
  </p:normalViewPr>
  <p:slideViewPr>
    <p:cSldViewPr>
      <p:cViewPr>
        <p:scale>
          <a:sx n="119" d="100"/>
          <a:sy n="119" d="100"/>
        </p:scale>
        <p:origin x="-178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EE855C-411F-4047-9449-B98C53019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C5828-733A-43A1-8EC8-09A29C66964F}" type="slidenum">
              <a:rPr lang="en-US" altLang="ru-RU" sz="1200"/>
              <a:pPr eaLnBrk="1" hangingPunct="1"/>
              <a:t>1</a:t>
            </a:fld>
            <a:endParaRPr lang="en-US" altLang="ru-RU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10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11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12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13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2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3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4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5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6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7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8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A511E-1196-4B87-A66A-42CA7648FB5B}" type="slidenum">
              <a:rPr lang="en-US" altLang="ru-RU" sz="1200"/>
              <a:pPr eaLnBrk="1" hangingPunct="1"/>
              <a:t>9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8992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2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966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6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3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173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14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 rot="10800000">
            <a:off x="11070" y="188640"/>
            <a:ext cx="9144000" cy="540749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476672"/>
            <a:ext cx="8439472" cy="561662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1400" dirty="0" smtClean="0">
                <a:solidFill>
                  <a:srgbClr val="000000"/>
                </a:solidFill>
                <a:cs typeface="Aharoni" panose="02010803020104030203" pitchFamily="2" charset="-79"/>
              </a:rPr>
              <a:t>Муниципальное дошкольное образовательное учреждение </a:t>
            </a:r>
            <a:br>
              <a:rPr lang="ru-RU" altLang="ru-RU" sz="1400" dirty="0" smtClean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1400" dirty="0" smtClean="0">
                <a:solidFill>
                  <a:srgbClr val="000000"/>
                </a:solidFill>
                <a:cs typeface="Aharoni" panose="02010803020104030203" pitchFamily="2" charset="-79"/>
              </a:rPr>
              <a:t>«Детский сад № 4 комбинированного вида»</a:t>
            </a:r>
            <a:br>
              <a:rPr lang="ru-RU" altLang="ru-RU" sz="1400" dirty="0" smtClean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2400" dirty="0" smtClean="0">
                <a:solidFill>
                  <a:srgbClr val="000000"/>
                </a:solidFill>
                <a:cs typeface="Aharoni" panose="02010803020104030203" pitchFamily="2" charset="-79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3200" b="1" dirty="0" smtClean="0">
                <a:solidFill>
                  <a:srgbClr val="000000"/>
                </a:solidFill>
                <a:cs typeface="Aharoni" panose="02010803020104030203" pitchFamily="2" charset="-79"/>
              </a:rPr>
              <a:t>Педагогический проект </a:t>
            </a:r>
            <a:r>
              <a:rPr lang="ru-RU" altLang="ru-RU" sz="2000" dirty="0" smtClean="0">
                <a:solidFill>
                  <a:srgbClr val="000000"/>
                </a:solidFill>
                <a:cs typeface="Aharoni" panose="02010803020104030203" pitchFamily="2" charset="-79"/>
              </a:rPr>
              <a:t/>
            </a:r>
            <a:br>
              <a:rPr lang="ru-RU" altLang="ru-RU" sz="2000" dirty="0" smtClean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6000" b="1" dirty="0" smtClean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>«ПОЖАРНАЯ  </a:t>
            </a:r>
            <a:r>
              <a:rPr lang="ru-RU" altLang="ru-RU" sz="6000" b="1" dirty="0" smtClean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>БЕЗОПАСНОСТЬ»</a:t>
            </a:r>
            <a:r>
              <a:rPr lang="ru-RU" altLang="ru-RU" sz="6000" b="1" dirty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altLang="ru-RU" sz="6000" b="1" dirty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altLang="ru-RU" sz="2400" dirty="0" smtClean="0">
                <a:solidFill>
                  <a:srgbClr val="000000"/>
                </a:solidFill>
                <a:cs typeface="Aharoni" panose="02010803020104030203" pitchFamily="2" charset="-79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</a:br>
            <a: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cs typeface="Aharoni" panose="02010803020104030203" pitchFamily="2" charset="-79"/>
              </a:rPr>
            </a:br>
            <a:endParaRPr lang="ru-RU" altLang="ru-RU" sz="2400" dirty="0" smtClean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20072" y="4941168"/>
            <a:ext cx="3166120" cy="4998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000000"/>
                </a:solidFill>
                <a:cs typeface="Aharoni" panose="02010803020104030203" pitchFamily="2" charset="-79"/>
              </a:rPr>
              <a:t>Подготовила: Анисимова О.А</a:t>
            </a:r>
            <a:r>
              <a:rPr lang="ru-RU" altLang="ru-RU" sz="1600" b="1" dirty="0" smtClean="0">
                <a:solidFill>
                  <a:srgbClr val="000000"/>
                </a:solidFill>
                <a:cs typeface="Aharoni" panose="02010803020104030203" pitchFamily="2" charset="-79"/>
              </a:rPr>
              <a:t>., воспитатель</a:t>
            </a:r>
            <a:endParaRPr lang="ru-RU" altLang="ru-RU" sz="1600" b="1" dirty="0" smtClean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542089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Фотоотчет реализации проекта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3240360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111810" cy="4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542089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Фотоотчет реализации проекта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93431"/>
            <a:ext cx="2915816" cy="2186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1093431"/>
            <a:ext cx="3311860" cy="2186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3056"/>
            <a:ext cx="3012843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3933057"/>
            <a:ext cx="33118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542089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Фотоотчет реализации проекта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Выставка рисунка                                 Стенд пожарной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«Огонь-друг, огонь - враг»                      безопасности</a:t>
            </a:r>
            <a:r>
              <a:rPr lang="ru-RU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0243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60486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Итоги проекта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 ходе проекта предполагаемые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результаты были достигнуты: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- обогатили знания детей по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пожарной безопасности,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- пополнили словарный запас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у детей,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- дети овладели  навыками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правильных действий в случае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пожара, их отработка до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автоматизма.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- дети осознали выполнение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правил противопожарной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безопасности.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- повысилась компетентность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родителей в обеспечении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безопасной жизнедеятельности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детей путем использования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разных методов и приемов.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36" y="1268760"/>
            <a:ext cx="35702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ru-RU" altLang="ru-RU" sz="4000" dirty="0" smtClean="0">
                <a:solidFill>
                  <a:srgbClr val="000000"/>
                </a:solidFill>
              </a:rPr>
              <a:t>Актуальность</a:t>
            </a:r>
            <a:endParaRPr lang="en-US" altLang="ru-RU" sz="4000" dirty="0" smtClean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соблюдение противопожарных требований только тогда становятся естественными в поведении человека, когда они привиты с детства. Именно в дошкольном возрасте возникают благоприятные условия для воспитания у ребенка чувства опасности перед огнем, навыков умелого обращения с ним и овладения знаниями, помогающими предупредить загорание или сориентироваться в сложной ситуации пожара.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Первостепенными задачами ДОУ и семьи является охрана психофизиологического здоровья детей, их безопасность жизнедеятельности, формирование потребности в здоровом образе жизни, развития понимания детьми правил основ безопасности жизнедеятельности и умения их выполнять.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посвящен актуальной проблеме: формированию у детей осознанного и ответственного отношения к выполнению правил пожарной безопасности.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8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ru-RU" altLang="ru-RU" sz="4000" dirty="0" smtClean="0">
                <a:solidFill>
                  <a:srgbClr val="000000"/>
                </a:solidFill>
              </a:rPr>
              <a:t>Актуальность</a:t>
            </a:r>
            <a:endParaRPr lang="en-US" altLang="ru-RU" sz="4000" dirty="0" smtClean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altLang="ko-KR" sz="18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Многие дети не обладают достаточным багажом знаний и навыков для обеспечения безопасности при обращении с огнем и огнеопасными материалами, не способны предусмотреть опасные последствия своих действий.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Родители подходят к этой проблеме недостаточно серьезно. Детям разрешают играть пожароопасными предметами, в доступном месте хранятся спички, зажигалки. Чтобы изменить отношение человека к этой проблеме, необходимо уже с дошкольного возраста заниматься вопросами пожарной безопасности. Эта работа должна вестись целенаправленно и систематически. Детскому саду и родителям надо объединить усилия, чтобы уберечь детей от трагедии.</a:t>
            </a:r>
            <a:endParaRPr lang="en-US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672"/>
            <a:ext cx="6934200" cy="542089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Участники проекта:  </a:t>
            </a: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дети разновозрастной группы (5-7 лет), родители, воспитатель.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Тип проекта: </a:t>
            </a: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познавательный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Вид проекта: </a:t>
            </a: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групповой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Срок реализации: </a:t>
            </a: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1 октября -15 октября 2021г.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Цель проекта: </a:t>
            </a: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формирование у детей осознанного и ответственного отношения к выполнению правил пожарной безопасности.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Обучающие</a:t>
            </a: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 уточнять, систематизировать и углублять знания детей о правилах пожарной безопасности;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способствовать овладению приемами элементарного практического взаимодействия с окружающими предметами, с помощью которых можно потушить пожар;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формировать умение реально оценивать возможную опасность;</a:t>
            </a:r>
          </a:p>
        </p:txBody>
      </p:sp>
    </p:spTree>
    <p:extLst>
      <p:ext uri="{BB962C8B-B14F-4D97-AF65-F5344CB8AC3E}">
        <p14:creationId xmlns:p14="http://schemas.microsoft.com/office/powerpoint/2010/main" val="2576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672"/>
            <a:ext cx="6934200" cy="542089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Развивающие: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-развивать творческие способности дошкольников;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 развивать любознательность и познавательную активность;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развивать речь, мышление.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Воспитательные: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- воспитывать чувство осторожности и самосохранения;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воспитывать в детях уверенность в своих силах, чувства благодарности людям, которые помогают нам в трудных ситуациях;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18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58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542089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Этапы реализации проекта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Подготовительный  этап: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Подбор материала по Правилам пожарной безопасности.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Рассматривание рисунков о правилах пожарной безопасности.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Знакомство с литературными произведениями: С. Я Маршак «Пожар», Л. Н. Толстой «Пожар», «Пожарные собаки»; Б. Житков «Пожар в море», , Е. </a:t>
            </a:r>
            <a:r>
              <a:rPr lang="ru-RU" altLang="ko-K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Хоринская</a:t>
            </a: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«Спички-невелички», Т. Фетисова «Куда спешат красные машины».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Отгадывание загадок, изучение и обсуждение  пословиц и поговорок, просмотр мультфильмов.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Просмотр презентации  «Огонек всегда такой – и хороший, и плохой».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Сюжетно – ролевые игры «Спасатели», «Наш дом», «Мы пожарные».</a:t>
            </a:r>
          </a:p>
        </p:txBody>
      </p:sp>
    </p:spTree>
    <p:extLst>
      <p:ext uri="{BB962C8B-B14F-4D97-AF65-F5344CB8AC3E}">
        <p14:creationId xmlns:p14="http://schemas.microsoft.com/office/powerpoint/2010/main" val="5586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626469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Этапы реализации проекта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</a:t>
            </a: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сновной  этап: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Составление творческих рассказов «Спичка – невеличка и большой пожар».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Беседы «Если вдруг случился пожар», «Дым» и «Пожар» – по рассказам Б. Житкова.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Диалоги, рассказы о пожарной безопасности на тему «Что делать, если…? 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Решение и обыгрывание проблемных ситуаций с детьми: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если в доме что-то загорелось,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если в квартире много дыма,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если звучит пожарная сирена.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Лепка «Огнетушитель»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Рисование  «Знаки пожарной безопасности», «Пожарная машина», «Спичка и лисенок».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Аппликация «Пожарная машина».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Конструирование «Гараж для пожарных машин».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Консультации: «Правила пожарной безопасности в лесу», «Правила пожарной безопасности для детей», «Спички - не игрушка, а огонь - не забава!».</a:t>
            </a:r>
          </a:p>
        </p:txBody>
      </p:sp>
    </p:spTree>
    <p:extLst>
      <p:ext uri="{BB962C8B-B14F-4D97-AF65-F5344CB8AC3E}">
        <p14:creationId xmlns:p14="http://schemas.microsoft.com/office/powerpoint/2010/main" val="35485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626469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Этапы реализации проекта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</a:t>
            </a: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сновной  этап: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Консультации для родителей: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«Правила пожарной безопасности в лесу»,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«Правила пожарной безопасности для детей»,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«Спички - не игрушка, а огонь - не забава!».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Использование разных форм просветительной работы по пропаганде правил соблюдения пожарной безопасности среди родителей: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анкетирование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памятки для родителей по пожарной безопасности,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 индивидуальные консультации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папки-передвижки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Заключительный  этап: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Выставка детских рисунков «Огонь – друг, огонь - враг».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Экскурсия в пожарную часть.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ko-KR" sz="20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04664"/>
            <a:ext cx="6934200" cy="542089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Фотоотчет реализации проекта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2067694" cy="2756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1995686" cy="2708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26" y="1196751"/>
            <a:ext cx="2139702" cy="2708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04" y="4149080"/>
            <a:ext cx="3401613" cy="25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проекту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проекту</Template>
  <TotalTime>63</TotalTime>
  <Words>797</Words>
  <Application>Microsoft Office PowerPoint</Application>
  <PresentationFormat>Экран (4:3)</PresentationFormat>
  <Paragraphs>110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к проекту</vt:lpstr>
      <vt:lpstr>Муниципальное дошкольное образовательное учреждение  «Детский сад № 4 комбинированного вида»    Педагогический проект  «ПОЖАРНАЯ  БЕЗОПАСНОСТЬ»    </vt:lpstr>
      <vt:lpstr>Актуальность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 4 комбинированного вида»    «ПОЖАРНАЯ  БЕЗОПАСНОСТЬ»</dc:title>
  <dc:creator>Admin</dc:creator>
  <cp:lastModifiedBy>Admin</cp:lastModifiedBy>
  <cp:revision>7</cp:revision>
  <dcterms:created xsi:type="dcterms:W3CDTF">2021-11-18T08:31:26Z</dcterms:created>
  <dcterms:modified xsi:type="dcterms:W3CDTF">2022-03-21T09:21:11Z</dcterms:modified>
</cp:coreProperties>
</file>