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6" r:id="rId4"/>
    <p:sldId id="268" r:id="rId5"/>
    <p:sldId id="265" r:id="rId6"/>
    <p:sldId id="270" r:id="rId7"/>
    <p:sldId id="281" r:id="rId8"/>
    <p:sldId id="277" r:id="rId9"/>
    <p:sldId id="276" r:id="rId10"/>
    <p:sldId id="259" r:id="rId11"/>
    <p:sldId id="262" r:id="rId12"/>
    <p:sldId id="263" r:id="rId13"/>
    <p:sldId id="286" r:id="rId14"/>
    <p:sldId id="284" r:id="rId15"/>
    <p:sldId id="285" r:id="rId16"/>
    <p:sldId id="272" r:id="rId17"/>
    <p:sldId id="273" r:id="rId18"/>
    <p:sldId id="289" r:id="rId19"/>
    <p:sldId id="287" r:id="rId20"/>
    <p:sldId id="290" r:id="rId21"/>
    <p:sldId id="288" r:id="rId22"/>
    <p:sldId id="282" r:id="rId23"/>
    <p:sldId id="28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1" autoAdjust="0"/>
  </p:normalViewPr>
  <p:slideViewPr>
    <p:cSldViewPr>
      <p:cViewPr>
        <p:scale>
          <a:sx n="114" d="100"/>
          <a:sy n="114" d="100"/>
        </p:scale>
        <p:origin x="-155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78F14-1AA3-417E-B2E3-09B86B3F127C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81AB-3B76-4392-B7E3-BDD91ED5B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1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A81AB-3B76-4392-B7E3-BDD91ED5B09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7326-26D9-4101-92FB-6D56A0C0F5B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A94A-302B-4D24-B224-1FBAF345D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928670"/>
            <a:ext cx="44291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МДОУ«Детский сад №4 КВ»  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«Русская матрешка»</a:t>
            </a:r>
            <a:endParaRPr lang="en-US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Разработала и провела: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Ермакова В.В.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Богородицк,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285852" y="35716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«Домик для матрёшек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8" b="6601"/>
          <a:stretch/>
        </p:blipFill>
        <p:spPr>
          <a:xfrm>
            <a:off x="1288908" y="1124744"/>
            <a:ext cx="601939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00100" y="214291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«Красавицы- матрешки»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Украсим сарафан»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b="20601"/>
          <a:stretch/>
        </p:blipFill>
        <p:spPr>
          <a:xfrm>
            <a:off x="1238703" y="1565968"/>
            <a:ext cx="6198213" cy="2247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20601"/>
          <a:stretch/>
        </p:blipFill>
        <p:spPr>
          <a:xfrm>
            <a:off x="2144750" y="3838644"/>
            <a:ext cx="4881140" cy="282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71538" y="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 «Нарядные матрешки»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428728" y="571480"/>
            <a:ext cx="5986931" cy="2857520"/>
            <a:chOff x="1500166" y="1000108"/>
            <a:chExt cx="5986931" cy="285752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143108" y="3214686"/>
              <a:ext cx="464347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Лепка «</a:t>
              </a:r>
              <a:r>
                <a:rPr lang="ru-RU" sz="28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Матрёшечка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0298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00430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2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0694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00826" y="100010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0298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00430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2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0694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2" descr="C:\Documents and Settings\Admin\Рабочий стол\Новая папка\8f6ad2619609b67d4a634ab3bd689c3b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00826" y="2428868"/>
              <a:ext cx="986271" cy="1428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928662" y="350043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 «Матрешечка»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(коллективная работа)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 t="-1925"/>
          <a:stretch>
            <a:fillRect/>
          </a:stretch>
        </p:blipFill>
        <p:spPr bwMode="auto">
          <a:xfrm>
            <a:off x="3428992" y="4000504"/>
            <a:ext cx="204475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pic>
        <p:nvPicPr>
          <p:cNvPr id="2050" name="Picture 2" descr="K:\Моя работа\Проект Матрешки\Фото к проекту Матрешка\Новая папка 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285852" y="857232"/>
            <a:ext cx="2106239" cy="2808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1" name="Picture 3" descr="K:\Моя работа\Проект Матрешки\Фото к проекту Матрешка\Новая папка 1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857232"/>
            <a:ext cx="3586807" cy="2808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357818" y="128586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«Хоровод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матрешек»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 «Хоровод матрешек»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3400" r="11413" b="24801"/>
          <a:stretch/>
        </p:blipFill>
        <p:spPr>
          <a:xfrm>
            <a:off x="1195857" y="3972100"/>
            <a:ext cx="596763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Фото по проекту матрешки\P1250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1401" y="778786"/>
            <a:ext cx="3642267" cy="32861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071538" y="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  разнообразием  матрешек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0" b="9051"/>
          <a:stretch/>
        </p:blipFill>
        <p:spPr>
          <a:xfrm>
            <a:off x="5004047" y="3405798"/>
            <a:ext cx="3211291" cy="2930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599" y="0"/>
            <a:ext cx="1181401" cy="135729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714356"/>
            <a:ext cx="3857652" cy="2893239"/>
          </a:xfrm>
          <a:prstGeom prst="round2Diag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5330941" y="1004953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14414" y="0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«В гости к нам пришла матрешка»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28662" y="4071942"/>
            <a:ext cx="321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любят все матрешки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Разноцветные одежки: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расписаны на диво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ярко и красиво.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21651" b="12201"/>
          <a:stretch/>
        </p:blipFill>
        <p:spPr>
          <a:xfrm>
            <a:off x="5072034" y="2160975"/>
            <a:ext cx="314330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285860"/>
            <a:ext cx="1181401" cy="5572140"/>
            <a:chOff x="0" y="1285860"/>
            <a:chExt cx="1181401" cy="5572140"/>
          </a:xfrm>
        </p:grpSpPr>
        <p:pic>
          <p:nvPicPr>
            <p:cNvPr id="409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401" cy="1357298"/>
          </a:xfrm>
          <a:prstGeom prst="rect">
            <a:avLst/>
          </a:prstGeom>
          <a:noFill/>
        </p:spPr>
      </p:pic>
      <p:grpSp>
        <p:nvGrpSpPr>
          <p:cNvPr id="3" name="Группа 14"/>
          <p:cNvGrpSpPr/>
          <p:nvPr/>
        </p:nvGrpSpPr>
        <p:grpSpPr>
          <a:xfrm>
            <a:off x="7962599" y="1285860"/>
            <a:ext cx="1181401" cy="5572140"/>
            <a:chOff x="0" y="1285860"/>
            <a:chExt cx="1181401" cy="5572140"/>
          </a:xfrm>
        </p:grpSpPr>
        <p:pic>
          <p:nvPicPr>
            <p:cNvPr id="16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21481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500702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86058"/>
              <a:ext cx="1181401" cy="1357298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Admin\Рабочий стол\00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85860"/>
              <a:ext cx="1181401" cy="1357298"/>
            </a:xfrm>
            <a:prstGeom prst="rect">
              <a:avLst/>
            </a:prstGeom>
            <a:noFill/>
          </p:spPr>
        </p:pic>
      </p:grpSp>
      <p:pic>
        <p:nvPicPr>
          <p:cNvPr id="20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0"/>
            <a:ext cx="1143000" cy="135729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71600" y="285728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 игры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«Найди пять отличий»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Поем про матрешку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:\Моя работа\Проект Матрешки\Фото к проекту Матрешка\Новая папка 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7654" y="1239835"/>
            <a:ext cx="3423346" cy="2928958"/>
          </a:xfrm>
          <a:prstGeom prst="flowChartAlternateProcess">
            <a:avLst/>
          </a:prstGeom>
          <a:noFill/>
          <a:ln w="38100">
            <a:solidFill>
              <a:srgbClr val="C00000"/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24149" r="20167" b="6552"/>
          <a:stretch/>
        </p:blipFill>
        <p:spPr>
          <a:xfrm>
            <a:off x="1285852" y="1767092"/>
            <a:ext cx="2952328" cy="47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4558454" y="4583162"/>
            <a:ext cx="340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Ой ты барышня-матрёшка,</a:t>
            </a:r>
            <a:br>
              <a:rPr lang="ru-RU" dirty="0"/>
            </a:br>
            <a:r>
              <a:rPr lang="ru-RU" dirty="0"/>
              <a:t>Разноцветная одёжка,</a:t>
            </a:r>
            <a:br>
              <a:rPr lang="ru-RU" dirty="0"/>
            </a:br>
            <a:r>
              <a:rPr lang="ru-RU" dirty="0"/>
              <a:t>Знает весь огромный мир</a:t>
            </a:r>
            <a:br>
              <a:rPr lang="ru-RU" dirty="0"/>
            </a:br>
            <a:r>
              <a:rPr lang="ru-RU" dirty="0"/>
              <a:t>Этот русский сувенир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4643446"/>
            <a:ext cx="34357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5929290" y="4643446"/>
            <a:ext cx="3214710" cy="20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39846" y="-57831"/>
            <a:ext cx="847376" cy="973541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60362" y="-31642"/>
            <a:ext cx="865364" cy="9671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0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«Собери матрешку»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3817"/>
            <a:ext cx="4030464" cy="3822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8001"/>
          <a:stretch/>
        </p:blipFill>
        <p:spPr>
          <a:xfrm>
            <a:off x="4533504" y="913816"/>
            <a:ext cx="3857625" cy="402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4643446"/>
            <a:ext cx="34357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5929290" y="4643446"/>
            <a:ext cx="3214710" cy="20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39846" y="-57831"/>
            <a:ext cx="847376" cy="973541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60362" y="-31642"/>
            <a:ext cx="865364" cy="9671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0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«Собери матрешку»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5674"/>
          <a:stretch/>
        </p:blipFill>
        <p:spPr>
          <a:xfrm>
            <a:off x="1144422" y="959750"/>
            <a:ext cx="3508447" cy="3960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r="20134" b="30050"/>
          <a:stretch/>
        </p:blipFill>
        <p:spPr>
          <a:xfrm>
            <a:off x="5004048" y="959750"/>
            <a:ext cx="36724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3446"/>
            <a:ext cx="34357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29290" y="4643446"/>
            <a:ext cx="3214710" cy="20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1695" y="-67577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00100" y="285728"/>
            <a:ext cx="67866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родителей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«Развивающие игры с матрешкой»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«Появление матрешки на Руси»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"Картотека игр с матрешками"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ped-kopilka.ru/upload/blogs/18401_4007f9ccaaa4029389f73f5f48420aaa.jpg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285992"/>
            <a:ext cx="2714644" cy="17859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http://ped-kopilka.ru/upload/blogs/18401_037f622c577086ac343e66c81611e7ca.jpg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2285992"/>
            <a:ext cx="2852725" cy="17859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http://ped-kopilka.ru/upload/blogs/18401_423e1fd3378ac9a2fa63785d97c8ebbe.jpg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12" y="2285992"/>
            <a:ext cx="2643206" cy="181927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 descr="http://ped-kopilka.ru/upload/blogs/18401_ebbab3823a05678241620eb3920d1b17.jpg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40" y="4214818"/>
            <a:ext cx="3040050" cy="192882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1" y="5000636"/>
            <a:ext cx="2822244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377852" y="4929198"/>
            <a:ext cx="2766148" cy="176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93134" y="3862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2976" y="285728"/>
            <a:ext cx="678661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младшей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воспитатель, родители.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октябрь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571744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Народная игрушка в наши дни стремительно превращается в сувенирную продукцию, не предназначенную для ребенка и не требующую педагогического сопровождения. Но именно народная игрушка всегда несла в себе огромный потенциал социального наследия. К сожалению, современные родители недооценивают развивающую роль народной        игрушки.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980116"/>
            <a:ext cx="2857488" cy="166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4272" y="5143512"/>
            <a:ext cx="2429727" cy="154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93134" y="3862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0"/>
            <a:ext cx="8604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«Творчество родителей по теме проекта»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428860" y="5287517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0"/>
          <a:stretch/>
        </p:blipFill>
        <p:spPr>
          <a:xfrm>
            <a:off x="1428745" y="983601"/>
            <a:ext cx="2855223" cy="3885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1227" r="9051" b="7276"/>
          <a:stretch/>
        </p:blipFill>
        <p:spPr>
          <a:xfrm>
            <a:off x="4592160" y="946140"/>
            <a:ext cx="3148192" cy="1906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b="9401"/>
          <a:stretch/>
        </p:blipFill>
        <p:spPr>
          <a:xfrm>
            <a:off x="4507266" y="2949795"/>
            <a:ext cx="4211960" cy="21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980116"/>
            <a:ext cx="2857488" cy="166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4272" y="5143512"/>
            <a:ext cx="2429727" cy="154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93134" y="3862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0"/>
            <a:ext cx="79295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«Матрешки- улыбка России»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428860" y="5287517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«Матрешкины частушки»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1" b="6175"/>
          <a:stretch/>
        </p:blipFill>
        <p:spPr>
          <a:xfrm>
            <a:off x="1563117" y="1112223"/>
            <a:ext cx="5877866" cy="40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5188068"/>
            <a:ext cx="2500297" cy="145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58015" y="5235082"/>
            <a:ext cx="2285983" cy="145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93134" y="3862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Выводы: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проекта дети: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-узнали, как выглядит русская матрешка, какие виды матрешек существуют, какими ремеслами знаменита Русь;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Результатом проведенной работы является: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 Расширение знаний детей о «Русской народной игрушке – матрешке».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 Выставка творческой деятельности «Моя матрешка».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 Разучивание стихов, частушек о матрешке.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5396019"/>
            <a:ext cx="2143107" cy="124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62833" y="5429264"/>
            <a:ext cx="1981164" cy="126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39799" y="-57812"/>
            <a:ext cx="847484" cy="973665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54847" y="-30735"/>
            <a:ext cx="872304" cy="9749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Используемая литература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1.Белобрыкина О.А. Маленькие волшебники, или на пути к творчеству –Новосибирск, 1993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Князева О.Л. Приобщение детей к истокам русской народной культуры /О.Л. Князева, М.Д. Маханева – СПб, 2010г.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Малышева А.Н. Аппликация в детском саду . /А.Н. Малышева, Н. В. Ермолаева –Ярославль, 2007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Озерова О. Е. Развитие творческого мышления и воображения у детей. / О. Е. Озерова. – Ростов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/Д 2005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Развитие речи и творчества дошкольников: игру , упражнения, конспекты занятий /под редак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О.С. Ушаковой –М. :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ТЦ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Сфера», 2005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Тонникова Е.Б. Формирование речевого творчества дошкольников / Е. Б. Тонникова–М, 2008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7.Битютская Н.П. Система педагогического проектирования «учитель» -2009г.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0570"/>
            <a:ext cx="3681185" cy="214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7" y="4500570"/>
            <a:ext cx="3357553" cy="213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78933" y="64748"/>
            <a:ext cx="1511058" cy="1736037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460301" y="192350"/>
            <a:ext cx="1471928" cy="16450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2571744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75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МАТРЕШКА - самая древняя и популярная игрушка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всех странах мира. Первые куклы были связаны с обрядами. Через них предавалась система ценностей народной культуры. Главная ценность традиционной народной куклы состоит в том, что она сохраняет в своём облике самобытность своего народа.  Деревянная точеная фигурка девушки Матрены в сарафане и с платочком на голове невольно привлекает внимание яркой раскраской и вызывает улыбку. Учитывая особенности матрешки надо целенаправленно использовать ее в детском саду. Народная игрушка – это игрушка развивающая, вобравшая в себя игровую культуру многих поколений. Она и эстетически привлекательна, и эмоционально комфортна, и многофункциональна. Несмотря на кажущуюся простоту, она заставляет ребенка прилагать определенные физические и интеллектуальные усилия,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получить радующий, положительный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75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Матрешка, прежде всего любимая игрушка малышей, причем очень полезная игрушка. Имеет большую практическую пользу. С помощью матрешки взрослые могут научить ребенка выделять разные величины, сравнивать предметы по высоте, ширине, цвету и объему. Все это способствует установлению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координации рук и глаз, развивает у ребенка восприятие окружающего мира, его мышление.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 дошкольников устойчивого интереса к истории России, народному творчеству на примере русской национальной игрушки, на основе приобщения детей к традиционной культуре родного края, создавая  условия, раскрывающие творческий и интеллектуальный потенциал дошкольников, ориентированных на взаимодействие детей, родителей и педагогов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1" y="4938526"/>
            <a:ext cx="2928926" cy="170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429388" y="4851410"/>
            <a:ext cx="2714612" cy="172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239846" y="-57831"/>
            <a:ext cx="847376" cy="973541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0"/>
            <a:ext cx="842968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детей с народной игрушкой матрешкой, ее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историей,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 особенности русского сувенира; дать представления о цветовой гамме росписи матрёшки, освоить некоторые классические художественные элементы росписи матрёшки. Познакомить с содержанием игр с матрешками, возможностью использования их в разных видах детской деятельности (подвижные, сюжетные игры, театрализованная деятельность, изобразительное творчество по мотивам народной игрушки).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у детей восприятия, мышления, логики речи, мелкой моторики, познавательных интересов, ловкости, смекалки.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коммуникативные навыки, желание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народные игрушки в совместной и самостоятельной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75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00109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Этапы проекта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литературы, иллюстраций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материалов для изодеятельности;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перспективного плана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Исследовательский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ознакомление с историей матрешки;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видов матрешек, художественных элементов;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орнаментов;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-обобщение результатов работы;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сбор коллекции игрушек – матрешек;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изготовление «Семейной матрешки»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изготовление дидактических игр;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оформление картотеки игр с матрешками.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06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85728"/>
            <a:ext cx="764386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:</a:t>
            </a:r>
          </a:p>
          <a:p>
            <a:pPr algn="ctr">
              <a:defRPr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Создание необходимых условий в ДОУ по формированию у дошкольников целостного представления о народной игрушке.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у детей любознательности, творческих способностей, познавательной активности, коммуникативных навыков.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Активное участие родителей в реализации проекта, вызвать желание смастерить семейных матрешек.</a:t>
            </a:r>
          </a:p>
          <a:p>
            <a:pPr algn="ctr">
              <a:defRPr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5143512"/>
            <a:ext cx="2576831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6500826" y="5007536"/>
            <a:ext cx="2643174" cy="16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194999" y="-38972"/>
            <a:ext cx="949481" cy="10908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8000013" y="-21719"/>
            <a:ext cx="941300" cy="105202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59011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 папку 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 матрешки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Оформить папку «Художественное слово о матрешке».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знания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народной игрушке - матрешке, ее истории, выяснить особенности русского сувенира; дать представления о цветовой гамме росписи матрёшки.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хотим узнать: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Какие бывают матрешки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мастера делают матрешек  и   украшают их    росписями.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>
            <a:off x="0" y="4643446"/>
            <a:ext cx="34357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Admin\Рабочий стол\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44"/>
          <a:stretch>
            <a:fillRect/>
          </a:stretch>
        </p:blipFill>
        <p:spPr bwMode="auto">
          <a:xfrm flipH="1">
            <a:off x="5929290" y="4643446"/>
            <a:ext cx="3214710" cy="20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63180">
            <a:off x="93134" y="3862"/>
            <a:ext cx="1181401" cy="13572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97973" flipH="1">
            <a:off x="7782933" y="13976"/>
            <a:ext cx="1214446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28662" y="572609"/>
            <a:ext cx="70009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родителями.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Создание  матрешка из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теста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книжек- малышек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Матрешечки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Консультация на тему «Развивающие игры с матрешкой»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Консультация на тему «Появление матрешки на Руси»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954</Words>
  <Application>Microsoft Office PowerPoint</Application>
  <PresentationFormat>Экран (4:3)</PresentationFormat>
  <Paragraphs>118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Ермакова Валентина</dc:creator>
  <cp:lastModifiedBy>Admin</cp:lastModifiedBy>
  <cp:revision>22</cp:revision>
  <dcterms:created xsi:type="dcterms:W3CDTF">2016-01-03T11:32:13Z</dcterms:created>
  <dcterms:modified xsi:type="dcterms:W3CDTF">2023-02-06T09:17:55Z</dcterms:modified>
</cp:coreProperties>
</file>