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sldIdLst>
    <p:sldId id="280" r:id="rId2"/>
    <p:sldId id="279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3" r:id="rId11"/>
    <p:sldId id="269" r:id="rId12"/>
    <p:sldId id="270" r:id="rId13"/>
    <p:sldId id="271" r:id="rId14"/>
    <p:sldId id="272" r:id="rId15"/>
    <p:sldId id="276" r:id="rId16"/>
    <p:sldId id="275" r:id="rId17"/>
    <p:sldId id="278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2" d="100"/>
          <a:sy n="122" d="100"/>
        </p:scale>
        <p:origin x="-15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18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142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447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748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5332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298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302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89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26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817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751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47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06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3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33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72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F93DC-8716-4012-97A5-B23208C7EEE0}" type="datetimeFigureOut">
              <a:rPr lang="ru-RU" smtClean="0"/>
              <a:t>06.02.2023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ABD871C-FE10-4EAC-9E72-C622B4E3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7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360218"/>
            <a:ext cx="12552218" cy="332509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Муниципальное дошкольное образовательное учреждение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«Детский сад №4 комбинированного вида»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2050473"/>
            <a:ext cx="7766936" cy="3097259"/>
          </a:xfrm>
        </p:spPr>
        <p:txBody>
          <a:bodyPr/>
          <a:lstStyle/>
          <a:p>
            <a:pPr algn="l"/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10608"/>
              </p:ext>
            </p:extLst>
          </p:nvPr>
        </p:nvGraphicFramePr>
        <p:xfrm>
          <a:off x="207819" y="1400613"/>
          <a:ext cx="11734800" cy="55086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320346">
                  <a:extLst>
                    <a:ext uri="{9D8B030D-6E8A-4147-A177-3AD203B41FA5}">
                      <a16:colId xmlns:a16="http://schemas.microsoft.com/office/drawing/2014/main" xmlns="" val="1100638827"/>
                    </a:ext>
                  </a:extLst>
                </a:gridCol>
                <a:gridCol w="7414454">
                  <a:extLst>
                    <a:ext uri="{9D8B030D-6E8A-4147-A177-3AD203B41FA5}">
                      <a16:colId xmlns:a16="http://schemas.microsoft.com/office/drawing/2014/main" xmlns="" val="1565154135"/>
                    </a:ext>
                  </a:extLst>
                </a:gridCol>
              </a:tblGrid>
              <a:tr h="6535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Направление развития ребенка /Образовательная область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Физическое развитие.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extLst>
                  <a:ext uri="{0D108BD9-81ED-4DB2-BD59-A6C34878D82A}">
                    <a16:rowId xmlns:a16="http://schemas.microsoft.com/office/drawing/2014/main" xmlns="" val="3975827645"/>
                  </a:ext>
                </a:extLst>
              </a:tr>
              <a:tr h="13289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Интеграция образовательных областей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Физическое развитие.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Социально – коммуникативное развитие.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Речевое развитие.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Художественно- эстетическое развитие.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Познавательное развитие.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extLst>
                  <a:ext uri="{0D108BD9-81ED-4DB2-BD59-A6C34878D82A}">
                    <a16:rowId xmlns:a16="http://schemas.microsoft.com/office/drawing/2014/main" xmlns="" val="3653573206"/>
                  </a:ext>
                </a:extLst>
              </a:tr>
              <a:tr h="9911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Название проекта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«</a:t>
                      </a: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Я здоровым быть хочу</a:t>
                      </a:r>
                      <a:r>
                        <a:rPr lang="ru-RU" sz="2400" b="0" dirty="0" smtClean="0">
                          <a:solidFill>
                            <a:schemeClr val="tx1"/>
                          </a:solidFill>
                          <a:effectLst/>
                        </a:rPr>
                        <a:t>!»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0" dirty="0">
                          <a:solidFill>
                            <a:schemeClr val="tx1"/>
                          </a:solidFill>
                          <a:effectLst/>
                        </a:rPr>
                        <a:t> Девиз : «Здоровье в порядке – Спасибо зарядке»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extLst>
                  <a:ext uri="{0D108BD9-81ED-4DB2-BD59-A6C34878D82A}">
                    <a16:rowId xmlns:a16="http://schemas.microsoft.com/office/drawing/2014/main" xmlns="" val="3567658002"/>
                  </a:ext>
                </a:extLst>
              </a:tr>
              <a:tr h="3159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Тип проекта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Информационно-практико-ориентированный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extLst>
                  <a:ext uri="{0D108BD9-81ED-4DB2-BD59-A6C34878D82A}">
                    <a16:rowId xmlns:a16="http://schemas.microsoft.com/office/drawing/2014/main" xmlns="" val="1330895695"/>
                  </a:ext>
                </a:extLst>
              </a:tr>
              <a:tr h="315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По продолжительности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Краткосрочный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extLst>
                  <a:ext uri="{0D108BD9-81ED-4DB2-BD59-A6C34878D82A}">
                    <a16:rowId xmlns:a16="http://schemas.microsoft.com/office/drawing/2014/main" xmlns="" val="4138377990"/>
                  </a:ext>
                </a:extLst>
              </a:tr>
              <a:tr h="3159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</a:rPr>
                        <a:t>По форме реализации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групповой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extLst>
                  <a:ext uri="{0D108BD9-81ED-4DB2-BD59-A6C34878D82A}">
                    <a16:rowId xmlns:a16="http://schemas.microsoft.com/office/drawing/2014/main" xmlns="" val="2307968686"/>
                  </a:ext>
                </a:extLst>
              </a:tr>
              <a:tr h="3922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</a:rPr>
                        <a:t>Сроки реализации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17 октября – 28 октября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extLst>
                  <a:ext uri="{0D108BD9-81ED-4DB2-BD59-A6C34878D82A}">
                    <a16:rowId xmlns:a16="http://schemas.microsoft.com/office/drawing/2014/main" xmlns="" val="1214223170"/>
                  </a:ext>
                </a:extLst>
              </a:tr>
              <a:tr h="9911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</a:rPr>
                        <a:t>Состав участников (группа, воспитатели и т.д.(возраст детей)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Младшая группа -17 человек (3-4 года)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Воспитатель Ермакова В.В., инструктор по ФК Ларина Т.А., родители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389" marR="65389" marT="0" marB="0"/>
                </a:tc>
                <a:extLst>
                  <a:ext uri="{0D108BD9-81ED-4DB2-BD59-A6C34878D82A}">
                    <a16:rowId xmlns:a16="http://schemas.microsoft.com/office/drawing/2014/main" xmlns="" val="60147397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14945" y="692727"/>
            <a:ext cx="8880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Педагогический проект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25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2539" y="1145003"/>
            <a:ext cx="4491293" cy="2715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3"/>
          <a:stretch/>
        </p:blipFill>
        <p:spPr>
          <a:xfrm>
            <a:off x="8296795" y="1330040"/>
            <a:ext cx="3810865" cy="5278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5" t="12121" b="3232"/>
          <a:stretch/>
        </p:blipFill>
        <p:spPr>
          <a:xfrm>
            <a:off x="3332539" y="3754582"/>
            <a:ext cx="4670190" cy="2909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8"/>
          <a:stretch/>
        </p:blipFill>
        <p:spPr>
          <a:xfrm>
            <a:off x="161923" y="1532835"/>
            <a:ext cx="2876550" cy="51312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0944" y="221673"/>
            <a:ext cx="11816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Многообразие физкультурного оборудования даёт возможность продуктивно применять пособия на занятиях физической культурой разного </a:t>
            </a:r>
            <a:r>
              <a:rPr lang="ru-RU" dirty="0" smtClean="0"/>
              <a:t>типа во </a:t>
            </a:r>
            <a:r>
              <a:rPr lang="ru-RU" dirty="0"/>
              <a:t>время гимнастики после дневного сна. Одним из важных требований к отбору оборудования является обеспечение безопасности детей при его использовании</a:t>
            </a:r>
          </a:p>
        </p:txBody>
      </p:sp>
    </p:spTree>
    <p:extLst>
      <p:ext uri="{BB962C8B-B14F-4D97-AF65-F5344CB8AC3E}">
        <p14:creationId xmlns:p14="http://schemas.microsoft.com/office/powerpoint/2010/main" val="30033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" b="5748"/>
          <a:stretch/>
        </p:blipFill>
        <p:spPr>
          <a:xfrm>
            <a:off x="374073" y="124692"/>
            <a:ext cx="4765963" cy="6733308"/>
          </a:xfrm>
        </p:spPr>
      </p:pic>
      <p:sp>
        <p:nvSpPr>
          <p:cNvPr id="5" name="Прямоугольник 4"/>
          <p:cNvSpPr/>
          <p:nvPr/>
        </p:nvSpPr>
        <p:spPr>
          <a:xfrm>
            <a:off x="5569528" y="290945"/>
            <a:ext cx="6622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ЗДОРОВЬЕ ребенка – ЭТО самое ценное сокровище которым обладают родители. Самые счастливые родители те, дети которых здоровы. Занятие спортом ведет к здоровью человека, а главная наша забота — здоровье детей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89418" y="1491274"/>
            <a:ext cx="66224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Одним из способов развития моторики и речи являются упражнения с массажными мячиками. Цель таких упражнений - развитие мелкой моторики, общей координации и пластичности движений.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7" b="4761"/>
          <a:stretch/>
        </p:blipFill>
        <p:spPr>
          <a:xfrm>
            <a:off x="5569528" y="2757055"/>
            <a:ext cx="2108921" cy="3934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1" b="23637"/>
          <a:stretch/>
        </p:blipFill>
        <p:spPr>
          <a:xfrm>
            <a:off x="7927832" y="2757055"/>
            <a:ext cx="3857625" cy="39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0" t="2160" r="1" b="3698"/>
          <a:stretch/>
        </p:blipFill>
        <p:spPr>
          <a:xfrm>
            <a:off x="471055" y="0"/>
            <a:ext cx="4364181" cy="67610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23845"/>
          <a:stretch/>
        </p:blipFill>
        <p:spPr>
          <a:xfrm>
            <a:off x="4986914" y="1704110"/>
            <a:ext cx="3298103" cy="50569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86914" y="180110"/>
            <a:ext cx="72050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детьми проводятся беседы по </a:t>
            </a:r>
            <a:r>
              <a:rPr lang="ru-RU" dirty="0" smtClean="0"/>
              <a:t>темам: "Что </a:t>
            </a:r>
            <a:r>
              <a:rPr lang="ru-RU" dirty="0"/>
              <a:t>такое здоровье?"," Что </a:t>
            </a:r>
            <a:r>
              <a:rPr lang="ru-RU" dirty="0" smtClean="0"/>
              <a:t>нужно, чтобы </a:t>
            </a:r>
            <a:r>
              <a:rPr lang="ru-RU" dirty="0"/>
              <a:t>быть здоровым?"," Как чувствует себя больной </a:t>
            </a:r>
            <a:r>
              <a:rPr lang="ru-RU" dirty="0" smtClean="0"/>
              <a:t>человек?", "Вредные </a:t>
            </a:r>
            <a:r>
              <a:rPr lang="ru-RU" dirty="0"/>
              <a:t>привычки"," Виды спорта". Детям загадываем загадки о спорте</a:t>
            </a:r>
            <a:r>
              <a:rPr lang="ru-RU" dirty="0" smtClean="0"/>
              <a:t>, о </a:t>
            </a:r>
            <a:r>
              <a:rPr lang="ru-RU" dirty="0"/>
              <a:t>здоровье.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7418" y="1704110"/>
            <a:ext cx="3283110" cy="505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t="9298" b="3248"/>
          <a:stretch/>
        </p:blipFill>
        <p:spPr>
          <a:xfrm>
            <a:off x="498764" y="1"/>
            <a:ext cx="4904509" cy="680258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6"/>
          <a:stretch/>
        </p:blipFill>
        <p:spPr>
          <a:xfrm>
            <a:off x="7585365" y="581891"/>
            <a:ext cx="1981202" cy="2833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7" t="17171" r="11137" b="6263"/>
          <a:stretch/>
        </p:blipFill>
        <p:spPr>
          <a:xfrm>
            <a:off x="5682530" y="3588327"/>
            <a:ext cx="3657600" cy="30964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" t="438" r="9697" b="20370"/>
          <a:stretch/>
        </p:blipFill>
        <p:spPr>
          <a:xfrm rot="5400000">
            <a:off x="4950406" y="1101437"/>
            <a:ext cx="2798619" cy="1759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6" t="15353"/>
          <a:stretch/>
        </p:blipFill>
        <p:spPr>
          <a:xfrm>
            <a:off x="9619388" y="879762"/>
            <a:ext cx="2474767" cy="58050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6218" y="235527"/>
            <a:ext cx="522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Говорим и играем про здоровье.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9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5" y="1773381"/>
            <a:ext cx="2911077" cy="435032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057" y="1773381"/>
            <a:ext cx="3671371" cy="4821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9" r="26567" b="18515"/>
          <a:stretch/>
        </p:blipFill>
        <p:spPr>
          <a:xfrm>
            <a:off x="8114183" y="1773381"/>
            <a:ext cx="3144982" cy="46336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6225" y="277091"/>
            <a:ext cx="11248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 помощью оборудования и пособий обеспечивается правильное выполнение разнообразных физкультурных комплексов, а также целенаправленное формирование различных физических качеств.</a:t>
            </a:r>
          </a:p>
        </p:txBody>
      </p:sp>
    </p:spTree>
    <p:extLst>
      <p:ext uri="{BB962C8B-B14F-4D97-AF65-F5344CB8AC3E}">
        <p14:creationId xmlns:p14="http://schemas.microsoft.com/office/powerpoint/2010/main" val="142435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4" y="235527"/>
            <a:ext cx="11998036" cy="169487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С родителями проводилось анкетирование "Условия здорового образа жизни в семье", консультация "Хорошо быть здоровым", а также конкурс рисунков "Мы за здоровый образ жизни"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34" b="9318"/>
          <a:stretch/>
        </p:blipFill>
        <p:spPr>
          <a:xfrm>
            <a:off x="5370012" y="1962366"/>
            <a:ext cx="2253568" cy="3519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477" r="14408" b="7277"/>
          <a:stretch/>
        </p:blipFill>
        <p:spPr>
          <a:xfrm>
            <a:off x="29058" y="1323026"/>
            <a:ext cx="5223164" cy="35330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8725" b="5683"/>
          <a:stretch/>
        </p:blipFill>
        <p:spPr>
          <a:xfrm>
            <a:off x="7788486" y="1224539"/>
            <a:ext cx="4332840" cy="353307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058" y="5514109"/>
            <a:ext cx="12162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Наши родители ознакомившись с тематическими материалами, </a:t>
            </a:r>
            <a:r>
              <a:rPr lang="ru-RU" dirty="0" smtClean="0"/>
              <a:t>  подчеркнули  </a:t>
            </a:r>
            <a:r>
              <a:rPr lang="ru-RU" dirty="0"/>
              <a:t>для себя </a:t>
            </a:r>
            <a:r>
              <a:rPr lang="ru-RU" dirty="0" smtClean="0"/>
              <a:t> полезные </a:t>
            </a:r>
            <a:r>
              <a:rPr lang="ru-RU" dirty="0"/>
              <a:t>моменты. </a:t>
            </a:r>
            <a:br>
              <a:rPr lang="ru-RU" dirty="0"/>
            </a:br>
            <a:r>
              <a:rPr lang="ru-RU" dirty="0"/>
              <a:t>Мы стараемся чтобы тема здоровья всегда присутствовала рядом с нами.</a:t>
            </a:r>
          </a:p>
        </p:txBody>
      </p:sp>
    </p:spTree>
    <p:extLst>
      <p:ext uri="{BB962C8B-B14F-4D97-AF65-F5344CB8AC3E}">
        <p14:creationId xmlns:p14="http://schemas.microsoft.com/office/powerpoint/2010/main" val="284928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401782"/>
            <a:ext cx="11845636" cy="152861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Комплексный </a:t>
            </a:r>
            <a:r>
              <a:rPr lang="ru-RU" sz="2800" dirty="0">
                <a:solidFill>
                  <a:schemeClr val="tx1"/>
                </a:solidFill>
              </a:rPr>
              <a:t>подход в формировании культуры здорового образа жизни  у дошкольников позволит привить </a:t>
            </a:r>
            <a:r>
              <a:rPr lang="ru-RU" sz="2800" dirty="0" smtClean="0">
                <a:solidFill>
                  <a:schemeClr val="tx1"/>
                </a:solidFill>
              </a:rPr>
              <a:t>детям необходимые </a:t>
            </a:r>
            <a:r>
              <a:rPr lang="ru-RU" sz="2800" dirty="0">
                <a:solidFill>
                  <a:schemeClr val="tx1"/>
                </a:solidFill>
              </a:rPr>
              <a:t>привычки и навыки, которые будут основой для дальнейшей </a:t>
            </a:r>
            <a:r>
              <a:rPr lang="ru-RU" sz="2800" dirty="0" smtClean="0">
                <a:solidFill>
                  <a:schemeClr val="tx1"/>
                </a:solidFill>
              </a:rPr>
              <a:t>жизни</a:t>
            </a:r>
            <a:r>
              <a:rPr lang="ru-RU" sz="2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927" y="1930401"/>
            <a:ext cx="11623963" cy="411096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Забота о формировании привычек здорового образа жизни ребенка должна начинаться с обеспечения четко установленного режима дня, создания оптимальных гигиенические условий, правильного питания, выполнения ежедневных утренних зарядок, закаливания организма, что способствует правильному формированию физических качества детского организма, профилактике различных заболеваний.</a:t>
            </a:r>
          </a:p>
          <a:p>
            <a:endParaRPr lang="ru-RU" dirty="0"/>
          </a:p>
          <a:p>
            <a:r>
              <a:rPr lang="ru-RU" dirty="0"/>
              <a:t>Педагоги, осуществляющие работу по формированию у дошкольников привычек к здоровому образу жизни, должны работать в тесном сотрудничестве с семьей ребенка, организовать деятельность по привлечению к здоровому образу жизни таким образом, чтобы детям было интересно.</a:t>
            </a:r>
          </a:p>
          <a:p>
            <a:endParaRPr lang="ru-RU" dirty="0"/>
          </a:p>
          <a:p>
            <a:r>
              <a:rPr lang="ru-RU" dirty="0"/>
              <a:t>Воспитательно - образовательный процесс следует рассматривать параллельно с оздоровительным, поскольку гармоническое развитие наряду с реализацией интеллектуального потенциала личности формирования духовности, направленности и физического здоровья индивида.</a:t>
            </a:r>
          </a:p>
        </p:txBody>
      </p:sp>
    </p:spTree>
    <p:extLst>
      <p:ext uri="{BB962C8B-B14F-4D97-AF65-F5344CB8AC3E}">
        <p14:creationId xmlns:p14="http://schemas.microsoft.com/office/powerpoint/2010/main" val="41656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218" y="290945"/>
            <a:ext cx="11319163" cy="633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2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7" y="629514"/>
            <a:ext cx="5166014" cy="60185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981" y="524521"/>
            <a:ext cx="5726691" cy="622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1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89" y="249382"/>
            <a:ext cx="4572001" cy="63453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23164" y="249382"/>
            <a:ext cx="6774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Здоровый образ жизни для детей то же, что фундамент для здания. Чем прочнее заложен фундамент, тем выше может быть возведена постройка; чем больше забот о физическом воспитании ребенка, тем больших успехов он достигнет в общем развитии, в науках, в умении работать и быть полезным для общества человеком.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26182" y="2327564"/>
            <a:ext cx="68718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Дошкольный возраст является важным и ответственным периодом. В этот период происходит перестройка функционирования разных систем детского организма, поэтому крайне необходимо всячески способствовать воспитанию у детей этого возраста привычек и потребностей к здоровому образу жизни, поддержанию и укреплению своего здоровья. Это одна из приоритетных задач, которая стоит перед родителями и педагогами. Именно в </a:t>
            </a:r>
            <a:r>
              <a:rPr lang="ru-RU" dirty="0" err="1"/>
              <a:t>в</a:t>
            </a:r>
            <a:r>
              <a:rPr lang="ru-RU" dirty="0"/>
              <a:t> это время нужно начинать формирование основ здорового образа жизни у дошкольников.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19871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" b="3631"/>
          <a:stretch/>
        </p:blipFill>
        <p:spPr>
          <a:xfrm>
            <a:off x="554184" y="263234"/>
            <a:ext cx="4378036" cy="64882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018" y="106563"/>
            <a:ext cx="5070764" cy="30618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545" y="3279257"/>
            <a:ext cx="4951022" cy="347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0" b="3607"/>
          <a:stretch/>
        </p:blipFill>
        <p:spPr>
          <a:xfrm>
            <a:off x="443347" y="242455"/>
            <a:ext cx="4184072" cy="637309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r="9417" b="4242"/>
          <a:stretch/>
        </p:blipFill>
        <p:spPr>
          <a:xfrm>
            <a:off x="8520546" y="1898072"/>
            <a:ext cx="3532908" cy="47174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36"/>
          <a:stretch/>
        </p:blipFill>
        <p:spPr>
          <a:xfrm>
            <a:off x="4904510" y="1898072"/>
            <a:ext cx="3477491" cy="471747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04510" y="242455"/>
            <a:ext cx="6774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ходе физкультурно-оздоровительной работы, а именно физкультурных минуток, минуток здоровья, двигательных разрядок, элементов релаксации и т.п., закладываются физические, психические и нравственные качества детей, воспитываются самостоятельность и творчество.</a:t>
            </a:r>
          </a:p>
        </p:txBody>
      </p:sp>
    </p:spTree>
    <p:extLst>
      <p:ext uri="{BB962C8B-B14F-4D97-AF65-F5344CB8AC3E}">
        <p14:creationId xmlns:p14="http://schemas.microsoft.com/office/powerpoint/2010/main" val="17813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" b="4677"/>
          <a:stretch/>
        </p:blipFill>
        <p:spPr>
          <a:xfrm>
            <a:off x="554181" y="179242"/>
            <a:ext cx="4502727" cy="65263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/>
        </p:blipFill>
        <p:spPr>
          <a:xfrm>
            <a:off x="5736998" y="4177145"/>
            <a:ext cx="5056909" cy="2549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9"/>
          <a:stretch/>
        </p:blipFill>
        <p:spPr>
          <a:xfrm>
            <a:off x="5237125" y="1379571"/>
            <a:ext cx="1981093" cy="2776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435" y="1400352"/>
            <a:ext cx="1734037" cy="2735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9" r="7172" b="16768"/>
          <a:stretch/>
        </p:blipFill>
        <p:spPr>
          <a:xfrm>
            <a:off x="9538205" y="1379571"/>
            <a:ext cx="1794813" cy="27293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90082" y="179242"/>
            <a:ext cx="6755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Малыш всегда следует образу жизни старших, мамы и папы. Поэтому родители, в первую очередь, сами должны вести здоровый образ жизни и не подавать плохой пример своему чаду.</a:t>
            </a:r>
          </a:p>
        </p:txBody>
      </p:sp>
    </p:spTree>
    <p:extLst>
      <p:ext uri="{BB962C8B-B14F-4D97-AF65-F5344CB8AC3E}">
        <p14:creationId xmlns:p14="http://schemas.microsoft.com/office/powerpoint/2010/main" val="21503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3"/>
          <a:stretch/>
        </p:blipFill>
        <p:spPr>
          <a:xfrm>
            <a:off x="443347" y="131618"/>
            <a:ext cx="4170217" cy="65947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"/>
          <a:stretch/>
        </p:blipFill>
        <p:spPr>
          <a:xfrm>
            <a:off x="4932218" y="48491"/>
            <a:ext cx="7356764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7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0" y="0"/>
            <a:ext cx="417021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928" y="1477328"/>
            <a:ext cx="6901270" cy="2856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310" y="3338944"/>
            <a:ext cx="2590799" cy="3406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947" y="3338944"/>
            <a:ext cx="2022763" cy="34064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599709" y="138545"/>
            <a:ext cx="7439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Необходимо уделить серьезное внимание культурно-гигиеническим навыкам, сформировать привычки правильного умывания, вытирания, ухаживания за полостью рта, пользования носовым платком, правильного поведения при кашле и чихании.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4" r="13726" b="36363"/>
          <a:stretch/>
        </p:blipFill>
        <p:spPr>
          <a:xfrm>
            <a:off x="10005542" y="3338943"/>
            <a:ext cx="1868656" cy="340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1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"/>
          <a:stretch/>
        </p:blipFill>
        <p:spPr>
          <a:xfrm>
            <a:off x="443345" y="193964"/>
            <a:ext cx="3990110" cy="64769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693" y="2285999"/>
            <a:ext cx="4211780" cy="43849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5"/>
          <a:stretch/>
        </p:blipFill>
        <p:spPr>
          <a:xfrm>
            <a:off x="4689763" y="2285999"/>
            <a:ext cx="2798622" cy="438496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558146" y="193964"/>
            <a:ext cx="7633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Послеобеденный сон в детском саду является не просто данью традиции, а несёт большую пользу для детского организма. </a:t>
            </a:r>
            <a:r>
              <a:rPr lang="ru-RU" dirty="0" smtClean="0"/>
              <a:t>Специалисты </a:t>
            </a:r>
            <a:r>
              <a:rPr lang="ru-RU" dirty="0"/>
              <a:t>установили, что дошкольник, который спит в тихий час, гораздо менее возбудим и меньше устаёт к концу дня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Дневной сон благотворно влияет на детскую психику (учит малыша справляться со своими эмоциями, поддерживает хорошее настроение) и интеллект (кроха лучше усваивает информацию).</a:t>
            </a:r>
          </a:p>
        </p:txBody>
      </p:sp>
    </p:spTree>
    <p:extLst>
      <p:ext uri="{BB962C8B-B14F-4D97-AF65-F5344CB8AC3E}">
        <p14:creationId xmlns:p14="http://schemas.microsoft.com/office/powerpoint/2010/main" val="36230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280</TotalTime>
  <Words>751</Words>
  <Application>Microsoft Office PowerPoint</Application>
  <PresentationFormat>Произвольный</PresentationFormat>
  <Paragraphs>47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Аспект</vt:lpstr>
      <vt:lpstr>Муниципальное дошкольное образовательное учреждение «Детский сад №4 комбинированного вида»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родителями проводилось анкетирование "Условия здорового образа жизни в семье", консультация "Хорошо быть здоровым", а также конкурс рисунков "Мы за здоровый образ жизни"</vt:lpstr>
      <vt:lpstr>Комплексный подход в формировании культуры здорового образа жизни  у дошкольников позволит привить детям необходимые привычки и навыки, которые будут основой для дальнейшей жизни.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24</cp:revision>
  <dcterms:created xsi:type="dcterms:W3CDTF">2022-10-22T17:20:30Z</dcterms:created>
  <dcterms:modified xsi:type="dcterms:W3CDTF">2023-02-06T09:09:26Z</dcterms:modified>
</cp:coreProperties>
</file>