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3688" y="5133853"/>
            <a:ext cx="6400800" cy="1752600"/>
          </a:xfrm>
        </p:spPr>
        <p:txBody>
          <a:bodyPr>
            <a:normAutofit/>
          </a:bodyPr>
          <a:lstStyle/>
          <a:p>
            <a:pPr indent="2286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cap="none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i="1" cap="none" dirty="0" err="1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Кочетова</a:t>
            </a:r>
            <a:r>
              <a:rPr lang="ru-RU" sz="2000" i="1" cap="none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Е.С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.,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i="1" cap="none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педагог – психолог</a:t>
            </a: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Дата проведения:</a:t>
            </a: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24.02.2022 г.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Консультация для педагогов ДОУ на тему: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/>
              <a:t>«</a:t>
            </a:r>
            <a:r>
              <a:rPr lang="ru-RU" sz="3600" b="1" dirty="0"/>
              <a:t>Эмоциональный интеллект дошкольников: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технологии развития эмоционального </a:t>
            </a:r>
            <a:r>
              <a:rPr lang="ru-RU" sz="3600" b="1" dirty="0" smtClean="0"/>
              <a:t>интеллекта»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«Детский сад №4 комбинированного вида»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2743200"/>
            <a:ext cx="8352928" cy="3710136"/>
          </a:xfrm>
        </p:spPr>
        <p:txBody>
          <a:bodyPr>
            <a:normAutofit/>
          </a:bodyPr>
          <a:lstStyle/>
          <a:p>
            <a:r>
              <a:rPr lang="ru-RU" dirty="0" smtClean="0"/>
              <a:t>Известный </a:t>
            </a:r>
            <a:r>
              <a:rPr lang="ru-RU" dirty="0"/>
              <a:t>физиолог Н.М. </a:t>
            </a:r>
            <a:r>
              <a:rPr lang="ru-RU" dirty="0" err="1"/>
              <a:t>Щелованов</a:t>
            </a:r>
            <a:r>
              <a:rPr lang="ru-RU" dirty="0"/>
              <a:t> писал: «Эмоции не только составляют наиболее ценное психологическое содержание жизни ребёнка, но и имеют важное физиологическое значение в жизнедеятельности организма». Эмоции неистребимы. Они не исчезают, а откладываются в подсознании. Именно отсюда формируются добрые и злые, жизнерадостные и грустные, открытые и замкнутые люди. Очень важно научить ребёнка бороться и побеждать страх, злость, жадность; важно научить удивляться и заботиться, грустить и радоваться, сочувствовать и гордиться…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Помните, что эмоциональное благополучие ребёнка – главное условие его физического и душевного здоровья.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1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2666372"/>
            <a:ext cx="8496944" cy="3206080"/>
          </a:xfrm>
        </p:spPr>
        <p:txBody>
          <a:bodyPr>
            <a:normAutofit/>
          </a:bodyPr>
          <a:lstStyle/>
          <a:p>
            <a:r>
              <a:rPr lang="ru-RU" dirty="0"/>
              <a:t>Эмоциональный интеллект </a:t>
            </a:r>
            <a:r>
              <a:rPr lang="ru-RU" b="0" dirty="0"/>
              <a:t>(EQ-показатель эмоционального интеллекта человека) – это ментальная (интеллектуальная) способность, которая объединяет в себе умение различать и понимать эмоции, управлять собственными эмоциональными состояниями и эмоциями своих партнёров по общению.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Эмоциональный интеллект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437" l="252" r="98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503235"/>
            <a:ext cx="4277249" cy="259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4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2852936"/>
            <a:ext cx="8496944" cy="3494112"/>
          </a:xfrm>
        </p:spPr>
        <p:txBody>
          <a:bodyPr>
            <a:normAutofit/>
          </a:bodyPr>
          <a:lstStyle/>
          <a:p>
            <a:r>
              <a:rPr lang="ru-RU" sz="1800" dirty="0"/>
              <a:t>Развитие эмоционального интеллекта у дошкольников – </a:t>
            </a:r>
            <a:r>
              <a:rPr lang="ru-RU" sz="1800" b="0" dirty="0"/>
              <a:t>целенаправленный педагогический процесс. Без эмоций и чувств невозможно восприятие окружающего мира</a:t>
            </a:r>
            <a:r>
              <a:rPr lang="ru-RU" sz="1800" b="0" dirty="0" smtClean="0"/>
              <a:t>.</a:t>
            </a:r>
            <a:endParaRPr lang="ru-RU" sz="1800" b="0" dirty="0"/>
          </a:p>
          <a:p>
            <a:r>
              <a:rPr lang="ru-RU" sz="1800" b="0" dirty="0" smtClean="0"/>
              <a:t>Эмоции</a:t>
            </a:r>
            <a:r>
              <a:rPr lang="ru-RU" sz="1800" b="0" dirty="0"/>
              <a:t> и чувства направляют наше внимание на важные события, они готовят нас к определённым действиям и влияют на наш мыслительный процесс. Без эмоционального осознания, мы не в состоянии в полной мере понять нашу собственную мотивацию и потребности, а также эффективно общаться с другими людьми.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1095400"/>
          </a:xfrm>
        </p:spPr>
        <p:txBody>
          <a:bodyPr/>
          <a:lstStyle/>
          <a:p>
            <a:r>
              <a:rPr lang="ru-RU" dirty="0" smtClean="0"/>
              <a:t>Эмоциональный интеллект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8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2636912"/>
            <a:ext cx="8712968" cy="4032448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Развитие эмоционального интеллекта у детей происходит в несколько этапов:</a:t>
            </a:r>
            <a:endParaRPr lang="ru-RU" dirty="0"/>
          </a:p>
          <a:p>
            <a:pPr lvl="0"/>
            <a:r>
              <a:rPr lang="ru-RU" b="0" dirty="0" smtClean="0"/>
              <a:t>1. Начало </a:t>
            </a:r>
            <a:r>
              <a:rPr lang="ru-RU" b="0" dirty="0"/>
              <a:t>эмоционального осознания – сначала собственных чувств, затем эмоций, которые испытывают другие люди.</a:t>
            </a:r>
          </a:p>
          <a:p>
            <a:pPr lvl="0"/>
            <a:r>
              <a:rPr lang="ru-RU" b="0" dirty="0" smtClean="0"/>
              <a:t>2. После </a:t>
            </a:r>
            <a:r>
              <a:rPr lang="ru-RU" b="0" dirty="0"/>
              <a:t>того как ребенок начнет распознавать, идентифицировать и воспринимать эмоции, понимать, что такое чувство, он учится читать выражение лица, язык тела и жестов, тон голоса, другие проявления эмоционального состояния других людей. Он уже способен оценить это состояние, характеризуя человека, как «злой», «веселый», «грустный», «счастливый».</a:t>
            </a:r>
          </a:p>
          <a:p>
            <a:pPr lvl="0"/>
            <a:r>
              <a:rPr lang="ru-RU" b="0" dirty="0" smtClean="0"/>
              <a:t>3. Описывая </a:t>
            </a:r>
            <a:r>
              <a:rPr lang="ru-RU" b="0" dirty="0"/>
              <a:t>чувства, характеризуя эмоции, ребенок расширяет свой эмоциональный словарь, используя его, чтобы передать свои чувства и охарактеризовать состояние окружающих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524000"/>
          </a:xfrm>
        </p:spPr>
        <p:txBody>
          <a:bodyPr/>
          <a:lstStyle/>
          <a:p>
            <a:r>
              <a:rPr lang="ru-RU" dirty="0" smtClean="0"/>
              <a:t>Этапы развития эмоционального интеллекта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8640960" cy="4032448"/>
          </a:xfrm>
        </p:spPr>
        <p:txBody>
          <a:bodyPr>
            <a:normAutofit fontScale="92500"/>
          </a:bodyPr>
          <a:lstStyle/>
          <a:p>
            <a:pPr lvl="0"/>
            <a:r>
              <a:rPr lang="ru-RU" b="0" dirty="0" smtClean="0"/>
              <a:t>4. Ребенок </a:t>
            </a:r>
            <a:r>
              <a:rPr lang="ru-RU" b="0" dirty="0"/>
              <a:t>начинает проявлять </a:t>
            </a:r>
            <a:r>
              <a:rPr lang="ru-RU" b="0" dirty="0" err="1"/>
              <a:t>эмпатию</a:t>
            </a:r>
            <a:r>
              <a:rPr lang="ru-RU" b="0" dirty="0"/>
              <a:t> – сочувствие. В какой-то период это выражается в чувстве неуверенности, беспокойства из-за того, что кому-то из окружающих плохо или грустно. Он начинает испытывать симпатию к более слабым – детям младшего возраста, животным.</a:t>
            </a:r>
          </a:p>
          <a:p>
            <a:pPr lvl="0"/>
            <a:r>
              <a:rPr lang="ru-RU" b="0" dirty="0" smtClean="0"/>
              <a:t>5. Маленький </a:t>
            </a:r>
            <a:r>
              <a:rPr lang="ru-RU" b="0" dirty="0"/>
              <a:t>человек начинает контролировать и управлять своими эмоциями, применять свои навыки для выбора стратегии поступков и реакций в зависимости от испытываемых </a:t>
            </a:r>
            <a:r>
              <a:rPr lang="ru-RU" b="0" dirty="0" smtClean="0"/>
              <a:t>чувств.</a:t>
            </a:r>
            <a:endParaRPr lang="ru-RU" b="0" dirty="0"/>
          </a:p>
          <a:p>
            <a:pPr lvl="0"/>
            <a:r>
              <a:rPr lang="ru-RU" b="0" dirty="0" smtClean="0"/>
              <a:t>6.Ребенок </a:t>
            </a:r>
            <a:r>
              <a:rPr lang="ru-RU" b="0" dirty="0"/>
              <a:t>начинает понимать, что именно вызывает у него и у других людей положительные или отрицательные эмоции.</a:t>
            </a:r>
          </a:p>
          <a:p>
            <a:pPr lvl="0"/>
            <a:r>
              <a:rPr lang="ru-RU" b="0" dirty="0" smtClean="0"/>
              <a:t>7. Он </a:t>
            </a:r>
            <a:r>
              <a:rPr lang="ru-RU" b="0" dirty="0"/>
              <a:t>начинает осознавать взаимосвязь между эмоциями и поведением. Например: «Мама смеется, потому что у нее хорошее настроение; папа надел новую рубашку, потому что радуется встрече с бабушкой».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524000"/>
          </a:xfrm>
        </p:spPr>
        <p:txBody>
          <a:bodyPr/>
          <a:lstStyle/>
          <a:p>
            <a:r>
              <a:rPr lang="ru-RU" dirty="0" smtClean="0"/>
              <a:t>Этапы развития эмоционального интеллекта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5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" b="100000" l="1748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4229078" cy="281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2753544"/>
            <a:ext cx="6840760" cy="4104456"/>
          </a:xfrm>
        </p:spPr>
        <p:txBody>
          <a:bodyPr>
            <a:normAutofit/>
          </a:bodyPr>
          <a:lstStyle/>
          <a:p>
            <a:pPr lvl="0"/>
            <a:r>
              <a:rPr lang="ru-RU" sz="1500" dirty="0" smtClean="0"/>
              <a:t>1. Сюжетно-ролевые </a:t>
            </a:r>
            <a:r>
              <a:rPr lang="ru-RU" sz="1500" dirty="0"/>
              <a:t>игры, в которых, примеряя на себя роль с установленной условиями игры поведенческой моделью, ребенок учится понимать других людей, учитывать их побудительные мотивы, настроения, пожелания. Одна из форм ролевых игр – кукольный театр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2. Чтение </a:t>
            </a:r>
            <a:r>
              <a:rPr lang="ru-RU" sz="1500" dirty="0"/>
              <a:t>сказок, произведений детской художественной литературы. В таких произведениях добро и зло четко разделены между собой. Однозначная авторская оценка склоняет ребенка к тому, чтобы сопереживать положительным героям и возмущаться поведением отрицательных персонажей.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Технологии и методы развития эмоционального интеллекта: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6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453650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0887" y="2636912"/>
            <a:ext cx="8568952" cy="167322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3. Творческая </a:t>
            </a:r>
            <a:r>
              <a:rPr lang="ru-RU" dirty="0"/>
              <a:t>деятельность. Рисование, лепка. Изготовление поделок формирует эстетическое чувство и чувство вкуса. Ребенок переносит восприятие прекрасного или ужасного, уродливого на поступки и высказывания других людей.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Технологии и методы развития эмоционального интеллекта:</a:t>
            </a:r>
          </a:p>
        </p:txBody>
      </p:sp>
    </p:spTree>
    <p:extLst>
      <p:ext uri="{BB962C8B-B14F-4D97-AF65-F5344CB8AC3E}">
        <p14:creationId xmlns:p14="http://schemas.microsoft.com/office/powerpoint/2010/main" val="40390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2743200"/>
            <a:ext cx="8712968" cy="363812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4. Специальные </a:t>
            </a:r>
            <a:r>
              <a:rPr lang="ru-RU" dirty="0"/>
              <a:t>игрушки. Такие игрушки пока что можно найти не в каждом магазине, но приобрести их можно через интернет, причем предназначены они для детей с самого юного возраста. Это может быть игрушка-рукавичка (крольчонок, лягушонок) с карточками, обозначающими эмоции, – такой набор позволяет придумывать вместе с малышом истории приключений и понимать, что чувствует их герой. Или, например, набор из нескольких овалов лиц и готовых выражений губ, глаз, бровей. Используя фантазию и этот набор, также можно составить множество интересных историй и рассказать о том, что чувствуют и как себя ведут их герои в разных жизненных ситуациях.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Технологии и методы развития эмоционального интеллекта:</a:t>
            </a:r>
          </a:p>
        </p:txBody>
      </p:sp>
    </p:spTree>
    <p:extLst>
      <p:ext uri="{BB962C8B-B14F-4D97-AF65-F5344CB8AC3E}">
        <p14:creationId xmlns:p14="http://schemas.microsoft.com/office/powerpoint/2010/main" val="3315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349188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5832648" cy="338437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5. Совместная </a:t>
            </a:r>
            <a:r>
              <a:rPr lang="ru-RU" dirty="0"/>
              <a:t>деятельность. Привлекайте детей к совместным занятиям трудом, творчеством или, например, уходу за домашними питомцами, младшими членами семьи. Дома вместе с родителями или с другими детьми в дошкольном учреждении ребенок учится эмоциональному взаимодействию, которое помогает достигать общих целей, преодолевать трудности и препятствия, добиваться нужного результата.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Технологии и методы развития эмоционального интеллекта:</a:t>
            </a:r>
          </a:p>
        </p:txBody>
      </p:sp>
    </p:spTree>
    <p:extLst>
      <p:ext uri="{BB962C8B-B14F-4D97-AF65-F5344CB8AC3E}">
        <p14:creationId xmlns:p14="http://schemas.microsoft.com/office/powerpoint/2010/main" val="31936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</TotalTime>
  <Words>707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Консультация для педагогов ДОУ на тему:   «Эмоциональный интеллект дошкольников:  технологии развития эмоционального интеллекта»</vt:lpstr>
      <vt:lpstr>Эмоциональный интеллект </vt:lpstr>
      <vt:lpstr>Эмоциональный интеллект</vt:lpstr>
      <vt:lpstr>Этапы развития эмоционального интеллекта</vt:lpstr>
      <vt:lpstr>Этапы развития эмоционального интеллекта</vt:lpstr>
      <vt:lpstr>Технологии и методы развития эмоционального интеллекта:</vt:lpstr>
      <vt:lpstr>Технологии и методы развития эмоционального интеллекта:</vt:lpstr>
      <vt:lpstr>Технологии и методы развития эмоционального интеллекта:</vt:lpstr>
      <vt:lpstr>Технологии и методы развития эмоционального интеллекта:</vt:lpstr>
      <vt:lpstr>Помните, что эмоциональное благополучие ребёнка – главное условие его физического и душевного здоровья.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ДОУ на тему:   «Эмоциональный интеллект дошкольников:  технологии развития эмоционального интеллекта</dc:title>
  <dc:creator>Admin</dc:creator>
  <cp:lastModifiedBy>RePack by Diakov</cp:lastModifiedBy>
  <cp:revision>6</cp:revision>
  <dcterms:created xsi:type="dcterms:W3CDTF">2022-02-21T11:29:54Z</dcterms:created>
  <dcterms:modified xsi:type="dcterms:W3CDTF">2023-02-10T06:23:38Z</dcterms:modified>
</cp:coreProperties>
</file>